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24"/>
  </p:notesMasterIdLst>
  <p:sldIdLst>
    <p:sldId id="256" r:id="rId2"/>
    <p:sldId id="257" r:id="rId3"/>
    <p:sldId id="259" r:id="rId4"/>
    <p:sldId id="261" r:id="rId5"/>
    <p:sldId id="289" r:id="rId6"/>
    <p:sldId id="280" r:id="rId7"/>
    <p:sldId id="278" r:id="rId8"/>
    <p:sldId id="260" r:id="rId9"/>
    <p:sldId id="262" r:id="rId10"/>
    <p:sldId id="287" r:id="rId11"/>
    <p:sldId id="279" r:id="rId12"/>
    <p:sldId id="286" r:id="rId13"/>
    <p:sldId id="282" r:id="rId14"/>
    <p:sldId id="264" r:id="rId15"/>
    <p:sldId id="291" r:id="rId16"/>
    <p:sldId id="295" r:id="rId17"/>
    <p:sldId id="293" r:id="rId18"/>
    <p:sldId id="292" r:id="rId19"/>
    <p:sldId id="294" r:id="rId20"/>
    <p:sldId id="284" r:id="rId21"/>
    <p:sldId id="290" r:id="rId22"/>
    <p:sldId id="28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81240" autoAdjust="0"/>
  </p:normalViewPr>
  <p:slideViewPr>
    <p:cSldViewPr snapToGrid="0">
      <p:cViewPr varScale="1">
        <p:scale>
          <a:sx n="91" d="100"/>
          <a:sy n="91" d="100"/>
        </p:scale>
        <p:origin x="135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F27332-F09D-4105-B788-AAFD8E130A6E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0EF5CCA-7568-4F4E-A2BE-90388AFA9D1D}">
      <dgm:prSet/>
      <dgm:spPr/>
      <dgm:t>
        <a:bodyPr/>
        <a:lstStyle/>
        <a:p>
          <a:r>
            <a:rPr lang="en-US" dirty="0"/>
            <a:t>General use and awareness</a:t>
          </a:r>
        </a:p>
      </dgm:t>
    </dgm:pt>
    <dgm:pt modelId="{B9A2CC07-E5F2-49DF-97FD-6C64159CCF4A}" type="parTrans" cxnId="{6F4EE8D8-53EF-42E8-8B6B-EB9CB8863279}">
      <dgm:prSet/>
      <dgm:spPr/>
      <dgm:t>
        <a:bodyPr/>
        <a:lstStyle/>
        <a:p>
          <a:endParaRPr lang="en-US"/>
        </a:p>
      </dgm:t>
    </dgm:pt>
    <dgm:pt modelId="{CDC39C8C-D610-4BF7-8793-C0DC10C6D6BA}" type="sibTrans" cxnId="{6F4EE8D8-53EF-42E8-8B6B-EB9CB8863279}">
      <dgm:prSet phldrT="01"/>
      <dgm:spPr/>
      <dgm:t>
        <a:bodyPr/>
        <a:lstStyle/>
        <a:p>
          <a:r>
            <a:rPr lang="en-US"/>
            <a:t>01</a:t>
          </a:r>
        </a:p>
      </dgm:t>
    </dgm:pt>
    <dgm:pt modelId="{7A8D8FE3-D47F-4B91-8013-FA5FCBA87EA9}">
      <dgm:prSet/>
      <dgm:spPr/>
      <dgm:t>
        <a:bodyPr/>
        <a:lstStyle/>
        <a:p>
          <a:r>
            <a:rPr lang="en-US" dirty="0"/>
            <a:t>Combining LLM with external data and APIs </a:t>
          </a:r>
          <a:br>
            <a:rPr lang="en-US" dirty="0"/>
          </a:br>
          <a:br>
            <a:rPr lang="en-US" dirty="0"/>
          </a:br>
          <a:endParaRPr lang="en-US" b="1" u="sng" dirty="0"/>
        </a:p>
      </dgm:t>
    </dgm:pt>
    <dgm:pt modelId="{EA088C8E-5B97-465A-9BCB-25F1A89DFD67}" type="parTrans" cxnId="{BBB4EFA1-73C1-4537-8A5E-910B2EE8D162}">
      <dgm:prSet/>
      <dgm:spPr/>
      <dgm:t>
        <a:bodyPr/>
        <a:lstStyle/>
        <a:p>
          <a:endParaRPr lang="en-US"/>
        </a:p>
      </dgm:t>
    </dgm:pt>
    <dgm:pt modelId="{CA84AC50-A3E4-40A5-8812-9FCCB394BB7F}" type="sibTrans" cxnId="{BBB4EFA1-73C1-4537-8A5E-910B2EE8D162}">
      <dgm:prSet phldrT="02"/>
      <dgm:spPr/>
      <dgm:t>
        <a:bodyPr/>
        <a:lstStyle/>
        <a:p>
          <a:r>
            <a:rPr lang="en-US"/>
            <a:t>02</a:t>
          </a:r>
        </a:p>
      </dgm:t>
    </dgm:pt>
    <dgm:pt modelId="{7C1B18AF-5C7F-437D-89A0-EE6F942F50E8}">
      <dgm:prSet/>
      <dgm:spPr/>
      <dgm:t>
        <a:bodyPr/>
        <a:lstStyle/>
        <a:p>
          <a:r>
            <a:rPr lang="en-US" dirty="0"/>
            <a:t>Agents or multi-step workflows with LLMs and other sources</a:t>
          </a:r>
        </a:p>
      </dgm:t>
    </dgm:pt>
    <dgm:pt modelId="{634FB0A2-655F-4E24-BE4D-5F2FA08E3CA0}" type="parTrans" cxnId="{77ECB88D-6974-4F86-AA34-6336DB490C6E}">
      <dgm:prSet/>
      <dgm:spPr/>
      <dgm:t>
        <a:bodyPr/>
        <a:lstStyle/>
        <a:p>
          <a:endParaRPr lang="en-US"/>
        </a:p>
      </dgm:t>
    </dgm:pt>
    <dgm:pt modelId="{60A18E8C-9BBA-41E5-894E-4D039A6158F7}" type="sibTrans" cxnId="{77ECB88D-6974-4F86-AA34-6336DB490C6E}">
      <dgm:prSet phldrT="03"/>
      <dgm:spPr/>
      <dgm:t>
        <a:bodyPr/>
        <a:lstStyle/>
        <a:p>
          <a:r>
            <a:rPr lang="en-US"/>
            <a:t>03</a:t>
          </a:r>
        </a:p>
      </dgm:t>
    </dgm:pt>
    <dgm:pt modelId="{335E03C6-01A1-47C9-A39A-086AB0F7FD76}">
      <dgm:prSet/>
      <dgm:spPr/>
      <dgm:t>
        <a:bodyPr/>
        <a:lstStyle/>
        <a:p>
          <a:r>
            <a:rPr lang="en-US" dirty="0"/>
            <a:t>Tools that provide actual business value</a:t>
          </a:r>
        </a:p>
      </dgm:t>
    </dgm:pt>
    <dgm:pt modelId="{3FF86A92-EEA4-46F1-85CF-90C2C71D4AB4}" type="parTrans" cxnId="{398E3357-15CA-4459-9335-448B7AEE5D1B}">
      <dgm:prSet/>
      <dgm:spPr/>
      <dgm:t>
        <a:bodyPr/>
        <a:lstStyle/>
        <a:p>
          <a:endParaRPr lang="en-US"/>
        </a:p>
      </dgm:t>
    </dgm:pt>
    <dgm:pt modelId="{D3F8BBCE-BE42-484F-885B-C5F1561B635F}" type="sibTrans" cxnId="{398E3357-15CA-4459-9335-448B7AEE5D1B}">
      <dgm:prSet phldrT="04"/>
      <dgm:spPr/>
      <dgm:t>
        <a:bodyPr/>
        <a:lstStyle/>
        <a:p>
          <a:r>
            <a:rPr lang="en-US"/>
            <a:t>04</a:t>
          </a:r>
        </a:p>
      </dgm:t>
    </dgm:pt>
    <dgm:pt modelId="{000472B7-0435-4FD4-927B-0D49044CE147}" type="pres">
      <dgm:prSet presAssocID="{85F27332-F09D-4105-B788-AAFD8E130A6E}" presName="Name0" presStyleCnt="0">
        <dgm:presLayoutVars>
          <dgm:animLvl val="lvl"/>
          <dgm:resizeHandles val="exact"/>
        </dgm:presLayoutVars>
      </dgm:prSet>
      <dgm:spPr/>
    </dgm:pt>
    <dgm:pt modelId="{2BB2A1A0-A6C2-4866-A1B3-A7A608AA5F60}" type="pres">
      <dgm:prSet presAssocID="{20EF5CCA-7568-4F4E-A2BE-90388AFA9D1D}" presName="compositeNode" presStyleCnt="0">
        <dgm:presLayoutVars>
          <dgm:bulletEnabled val="1"/>
        </dgm:presLayoutVars>
      </dgm:prSet>
      <dgm:spPr/>
    </dgm:pt>
    <dgm:pt modelId="{4EEC934D-E57D-4D09-AD89-31ABDAF4F9DA}" type="pres">
      <dgm:prSet presAssocID="{20EF5CCA-7568-4F4E-A2BE-90388AFA9D1D}" presName="bgRect" presStyleLbl="alignNode1" presStyleIdx="0" presStyleCnt="4"/>
      <dgm:spPr/>
    </dgm:pt>
    <dgm:pt modelId="{54B38E84-5D62-4EAB-964A-D8CEA440B0DB}" type="pres">
      <dgm:prSet presAssocID="{CDC39C8C-D610-4BF7-8793-C0DC10C6D6BA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1D79B225-0935-4430-8CAE-5D9CFBD58EA6}" type="pres">
      <dgm:prSet presAssocID="{20EF5CCA-7568-4F4E-A2BE-90388AFA9D1D}" presName="nodeRect" presStyleLbl="alignNode1" presStyleIdx="0" presStyleCnt="4">
        <dgm:presLayoutVars>
          <dgm:bulletEnabled val="1"/>
        </dgm:presLayoutVars>
      </dgm:prSet>
      <dgm:spPr/>
    </dgm:pt>
    <dgm:pt modelId="{36EE8017-9440-41E7-BD87-9DFF2F5B96D8}" type="pres">
      <dgm:prSet presAssocID="{CDC39C8C-D610-4BF7-8793-C0DC10C6D6BA}" presName="sibTrans" presStyleCnt="0"/>
      <dgm:spPr/>
    </dgm:pt>
    <dgm:pt modelId="{829C9A6D-3E86-49A8-97F8-5C6153FC1EAD}" type="pres">
      <dgm:prSet presAssocID="{7A8D8FE3-D47F-4B91-8013-FA5FCBA87EA9}" presName="compositeNode" presStyleCnt="0">
        <dgm:presLayoutVars>
          <dgm:bulletEnabled val="1"/>
        </dgm:presLayoutVars>
      </dgm:prSet>
      <dgm:spPr/>
    </dgm:pt>
    <dgm:pt modelId="{DBFB7067-7C64-4D03-BA63-8F50FA4795A2}" type="pres">
      <dgm:prSet presAssocID="{7A8D8FE3-D47F-4B91-8013-FA5FCBA87EA9}" presName="bgRect" presStyleLbl="alignNode1" presStyleIdx="1" presStyleCnt="4"/>
      <dgm:spPr/>
    </dgm:pt>
    <dgm:pt modelId="{8C88855D-FF56-4B00-91A1-DDBB97D2C64E}" type="pres">
      <dgm:prSet presAssocID="{CA84AC50-A3E4-40A5-8812-9FCCB394BB7F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96027984-34A7-474C-8E07-8BEF606ED029}" type="pres">
      <dgm:prSet presAssocID="{7A8D8FE3-D47F-4B91-8013-FA5FCBA87EA9}" presName="nodeRect" presStyleLbl="alignNode1" presStyleIdx="1" presStyleCnt="4">
        <dgm:presLayoutVars>
          <dgm:bulletEnabled val="1"/>
        </dgm:presLayoutVars>
      </dgm:prSet>
      <dgm:spPr/>
    </dgm:pt>
    <dgm:pt modelId="{5FCE9A7A-F2F9-4E67-B57F-EF750FA260D6}" type="pres">
      <dgm:prSet presAssocID="{CA84AC50-A3E4-40A5-8812-9FCCB394BB7F}" presName="sibTrans" presStyleCnt="0"/>
      <dgm:spPr/>
    </dgm:pt>
    <dgm:pt modelId="{E1E81543-B9AD-4BAB-BF0E-F71972BAE99A}" type="pres">
      <dgm:prSet presAssocID="{7C1B18AF-5C7F-437D-89A0-EE6F942F50E8}" presName="compositeNode" presStyleCnt="0">
        <dgm:presLayoutVars>
          <dgm:bulletEnabled val="1"/>
        </dgm:presLayoutVars>
      </dgm:prSet>
      <dgm:spPr/>
    </dgm:pt>
    <dgm:pt modelId="{0C79817B-9BA2-4C25-BEAC-04B9184C2D4B}" type="pres">
      <dgm:prSet presAssocID="{7C1B18AF-5C7F-437D-89A0-EE6F942F50E8}" presName="bgRect" presStyleLbl="alignNode1" presStyleIdx="2" presStyleCnt="4"/>
      <dgm:spPr/>
    </dgm:pt>
    <dgm:pt modelId="{ACFD8786-7140-4A3D-93DC-07822A7D6F37}" type="pres">
      <dgm:prSet presAssocID="{60A18E8C-9BBA-41E5-894E-4D039A6158F7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BE222F8C-017E-4084-8258-87E17EAB334C}" type="pres">
      <dgm:prSet presAssocID="{7C1B18AF-5C7F-437D-89A0-EE6F942F50E8}" presName="nodeRect" presStyleLbl="alignNode1" presStyleIdx="2" presStyleCnt="4">
        <dgm:presLayoutVars>
          <dgm:bulletEnabled val="1"/>
        </dgm:presLayoutVars>
      </dgm:prSet>
      <dgm:spPr/>
    </dgm:pt>
    <dgm:pt modelId="{D437BF08-F601-4E2C-AC4E-C5A911CCD03E}" type="pres">
      <dgm:prSet presAssocID="{60A18E8C-9BBA-41E5-894E-4D039A6158F7}" presName="sibTrans" presStyleCnt="0"/>
      <dgm:spPr/>
    </dgm:pt>
    <dgm:pt modelId="{3BEF368D-51EB-4B70-9242-7884A2405874}" type="pres">
      <dgm:prSet presAssocID="{335E03C6-01A1-47C9-A39A-086AB0F7FD76}" presName="compositeNode" presStyleCnt="0">
        <dgm:presLayoutVars>
          <dgm:bulletEnabled val="1"/>
        </dgm:presLayoutVars>
      </dgm:prSet>
      <dgm:spPr/>
    </dgm:pt>
    <dgm:pt modelId="{EC95A965-3A30-4C56-B7C9-A2997ED1A1EB}" type="pres">
      <dgm:prSet presAssocID="{335E03C6-01A1-47C9-A39A-086AB0F7FD76}" presName="bgRect" presStyleLbl="alignNode1" presStyleIdx="3" presStyleCnt="4"/>
      <dgm:spPr/>
    </dgm:pt>
    <dgm:pt modelId="{DC22BCE3-534B-4686-92AC-CB4DB9B5119C}" type="pres">
      <dgm:prSet presAssocID="{D3F8BBCE-BE42-484F-885B-C5F1561B635F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33C0338C-BD3E-4B4C-A51F-A0D31B4D0B9A}" type="pres">
      <dgm:prSet presAssocID="{335E03C6-01A1-47C9-A39A-086AB0F7FD76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9DD2C204-B26E-4DE0-9AC3-88E0FDE3E3BC}" type="presOf" srcId="{85F27332-F09D-4105-B788-AAFD8E130A6E}" destId="{000472B7-0435-4FD4-927B-0D49044CE147}" srcOrd="0" destOrd="0" presId="urn:microsoft.com/office/officeart/2016/7/layout/LinearBlockProcessNumbered"/>
    <dgm:cxn modelId="{B9F90206-5AF1-4288-880D-C93DF0C965C3}" type="presOf" srcId="{20EF5CCA-7568-4F4E-A2BE-90388AFA9D1D}" destId="{1D79B225-0935-4430-8CAE-5D9CFBD58EA6}" srcOrd="1" destOrd="0" presId="urn:microsoft.com/office/officeart/2016/7/layout/LinearBlockProcessNumbered"/>
    <dgm:cxn modelId="{01515F40-A8EB-42DA-A051-7F08D85F435E}" type="presOf" srcId="{CA84AC50-A3E4-40A5-8812-9FCCB394BB7F}" destId="{8C88855D-FF56-4B00-91A1-DDBB97D2C64E}" srcOrd="0" destOrd="0" presId="urn:microsoft.com/office/officeart/2016/7/layout/LinearBlockProcessNumbered"/>
    <dgm:cxn modelId="{3C4FDF45-43B7-40F4-B626-DDE98800B1D4}" type="presOf" srcId="{7C1B18AF-5C7F-437D-89A0-EE6F942F50E8}" destId="{0C79817B-9BA2-4C25-BEAC-04B9184C2D4B}" srcOrd="0" destOrd="0" presId="urn:microsoft.com/office/officeart/2016/7/layout/LinearBlockProcessNumbered"/>
    <dgm:cxn modelId="{AECEFD49-AD75-43F8-8C34-FF6DA4C0FE67}" type="presOf" srcId="{D3F8BBCE-BE42-484F-885B-C5F1561B635F}" destId="{DC22BCE3-534B-4686-92AC-CB4DB9B5119C}" srcOrd="0" destOrd="0" presId="urn:microsoft.com/office/officeart/2016/7/layout/LinearBlockProcessNumbered"/>
    <dgm:cxn modelId="{398E3357-15CA-4459-9335-448B7AEE5D1B}" srcId="{85F27332-F09D-4105-B788-AAFD8E130A6E}" destId="{335E03C6-01A1-47C9-A39A-086AB0F7FD76}" srcOrd="3" destOrd="0" parTransId="{3FF86A92-EEA4-46F1-85CF-90C2C71D4AB4}" sibTransId="{D3F8BBCE-BE42-484F-885B-C5F1561B635F}"/>
    <dgm:cxn modelId="{88E83B58-B486-4A9A-A5E6-EF304998F117}" type="presOf" srcId="{7C1B18AF-5C7F-437D-89A0-EE6F942F50E8}" destId="{BE222F8C-017E-4084-8258-87E17EAB334C}" srcOrd="1" destOrd="0" presId="urn:microsoft.com/office/officeart/2016/7/layout/LinearBlockProcessNumbered"/>
    <dgm:cxn modelId="{63ADD858-DDB1-43F4-8552-DCC1F5D5DD61}" type="presOf" srcId="{60A18E8C-9BBA-41E5-894E-4D039A6158F7}" destId="{ACFD8786-7140-4A3D-93DC-07822A7D6F37}" srcOrd="0" destOrd="0" presId="urn:microsoft.com/office/officeart/2016/7/layout/LinearBlockProcessNumbered"/>
    <dgm:cxn modelId="{77ECB88D-6974-4F86-AA34-6336DB490C6E}" srcId="{85F27332-F09D-4105-B788-AAFD8E130A6E}" destId="{7C1B18AF-5C7F-437D-89A0-EE6F942F50E8}" srcOrd="2" destOrd="0" parTransId="{634FB0A2-655F-4E24-BE4D-5F2FA08E3CA0}" sibTransId="{60A18E8C-9BBA-41E5-894E-4D039A6158F7}"/>
    <dgm:cxn modelId="{F7583C8E-77D8-45E3-A42F-CA508B93FDF5}" type="presOf" srcId="{335E03C6-01A1-47C9-A39A-086AB0F7FD76}" destId="{33C0338C-BD3E-4B4C-A51F-A0D31B4D0B9A}" srcOrd="1" destOrd="0" presId="urn:microsoft.com/office/officeart/2016/7/layout/LinearBlockProcessNumbered"/>
    <dgm:cxn modelId="{B7BBF18F-7F76-4779-885C-C805F11A2D4F}" type="presOf" srcId="{7A8D8FE3-D47F-4B91-8013-FA5FCBA87EA9}" destId="{DBFB7067-7C64-4D03-BA63-8F50FA4795A2}" srcOrd="0" destOrd="0" presId="urn:microsoft.com/office/officeart/2016/7/layout/LinearBlockProcessNumbered"/>
    <dgm:cxn modelId="{BBB4EFA1-73C1-4537-8A5E-910B2EE8D162}" srcId="{85F27332-F09D-4105-B788-AAFD8E130A6E}" destId="{7A8D8FE3-D47F-4B91-8013-FA5FCBA87EA9}" srcOrd="1" destOrd="0" parTransId="{EA088C8E-5B97-465A-9BCB-25F1A89DFD67}" sibTransId="{CA84AC50-A3E4-40A5-8812-9FCCB394BB7F}"/>
    <dgm:cxn modelId="{3D7CD9A6-822E-4F26-988F-321C7DDECA12}" type="presOf" srcId="{335E03C6-01A1-47C9-A39A-086AB0F7FD76}" destId="{EC95A965-3A30-4C56-B7C9-A2997ED1A1EB}" srcOrd="0" destOrd="0" presId="urn:microsoft.com/office/officeart/2016/7/layout/LinearBlockProcessNumbered"/>
    <dgm:cxn modelId="{10C4CDC9-1870-4902-9977-9C623E527FEB}" type="presOf" srcId="{CDC39C8C-D610-4BF7-8793-C0DC10C6D6BA}" destId="{54B38E84-5D62-4EAB-964A-D8CEA440B0DB}" srcOrd="0" destOrd="0" presId="urn:microsoft.com/office/officeart/2016/7/layout/LinearBlockProcessNumbered"/>
    <dgm:cxn modelId="{7552E0D6-DF2E-450E-9E2C-86B197AFD4EE}" type="presOf" srcId="{7A8D8FE3-D47F-4B91-8013-FA5FCBA87EA9}" destId="{96027984-34A7-474C-8E07-8BEF606ED029}" srcOrd="1" destOrd="0" presId="urn:microsoft.com/office/officeart/2016/7/layout/LinearBlockProcessNumbered"/>
    <dgm:cxn modelId="{8FFB12D8-FCCB-4196-A6E4-2BDB1B58D766}" type="presOf" srcId="{20EF5CCA-7568-4F4E-A2BE-90388AFA9D1D}" destId="{4EEC934D-E57D-4D09-AD89-31ABDAF4F9DA}" srcOrd="0" destOrd="0" presId="urn:microsoft.com/office/officeart/2016/7/layout/LinearBlockProcessNumbered"/>
    <dgm:cxn modelId="{6F4EE8D8-53EF-42E8-8B6B-EB9CB8863279}" srcId="{85F27332-F09D-4105-B788-AAFD8E130A6E}" destId="{20EF5CCA-7568-4F4E-A2BE-90388AFA9D1D}" srcOrd="0" destOrd="0" parTransId="{B9A2CC07-E5F2-49DF-97FD-6C64159CCF4A}" sibTransId="{CDC39C8C-D610-4BF7-8793-C0DC10C6D6BA}"/>
    <dgm:cxn modelId="{A3B06042-FA6B-4A42-870F-FD1F034098C8}" type="presParOf" srcId="{000472B7-0435-4FD4-927B-0D49044CE147}" destId="{2BB2A1A0-A6C2-4866-A1B3-A7A608AA5F60}" srcOrd="0" destOrd="0" presId="urn:microsoft.com/office/officeart/2016/7/layout/LinearBlockProcessNumbered"/>
    <dgm:cxn modelId="{D1B0BCAD-79AE-4690-B424-863EDAEAAB61}" type="presParOf" srcId="{2BB2A1A0-A6C2-4866-A1B3-A7A608AA5F60}" destId="{4EEC934D-E57D-4D09-AD89-31ABDAF4F9DA}" srcOrd="0" destOrd="0" presId="urn:microsoft.com/office/officeart/2016/7/layout/LinearBlockProcessNumbered"/>
    <dgm:cxn modelId="{8FBD0C7D-EA05-4417-8E60-6842F402D27C}" type="presParOf" srcId="{2BB2A1A0-A6C2-4866-A1B3-A7A608AA5F60}" destId="{54B38E84-5D62-4EAB-964A-D8CEA440B0DB}" srcOrd="1" destOrd="0" presId="urn:microsoft.com/office/officeart/2016/7/layout/LinearBlockProcessNumbered"/>
    <dgm:cxn modelId="{8CD6BFF3-BEA1-47F4-ADD7-E92C637AC763}" type="presParOf" srcId="{2BB2A1A0-A6C2-4866-A1B3-A7A608AA5F60}" destId="{1D79B225-0935-4430-8CAE-5D9CFBD58EA6}" srcOrd="2" destOrd="0" presId="urn:microsoft.com/office/officeart/2016/7/layout/LinearBlockProcessNumbered"/>
    <dgm:cxn modelId="{F1C2E0F5-E73B-4B4F-9AC5-A74809EE439C}" type="presParOf" srcId="{000472B7-0435-4FD4-927B-0D49044CE147}" destId="{36EE8017-9440-41E7-BD87-9DFF2F5B96D8}" srcOrd="1" destOrd="0" presId="urn:microsoft.com/office/officeart/2016/7/layout/LinearBlockProcessNumbered"/>
    <dgm:cxn modelId="{5D2E8DD3-F9B3-41F6-B03D-9F4F64D24A19}" type="presParOf" srcId="{000472B7-0435-4FD4-927B-0D49044CE147}" destId="{829C9A6D-3E86-49A8-97F8-5C6153FC1EAD}" srcOrd="2" destOrd="0" presId="urn:microsoft.com/office/officeart/2016/7/layout/LinearBlockProcessNumbered"/>
    <dgm:cxn modelId="{A23968E6-6FDB-41CA-A0FA-2DF6D0F8C9AC}" type="presParOf" srcId="{829C9A6D-3E86-49A8-97F8-5C6153FC1EAD}" destId="{DBFB7067-7C64-4D03-BA63-8F50FA4795A2}" srcOrd="0" destOrd="0" presId="urn:microsoft.com/office/officeart/2016/7/layout/LinearBlockProcessNumbered"/>
    <dgm:cxn modelId="{EF4B73AB-0D97-4BBC-8D03-F4CC104B1BEE}" type="presParOf" srcId="{829C9A6D-3E86-49A8-97F8-5C6153FC1EAD}" destId="{8C88855D-FF56-4B00-91A1-DDBB97D2C64E}" srcOrd="1" destOrd="0" presId="urn:microsoft.com/office/officeart/2016/7/layout/LinearBlockProcessNumbered"/>
    <dgm:cxn modelId="{95694BA7-4CFB-4362-97D7-CFEFC5FAEB92}" type="presParOf" srcId="{829C9A6D-3E86-49A8-97F8-5C6153FC1EAD}" destId="{96027984-34A7-474C-8E07-8BEF606ED029}" srcOrd="2" destOrd="0" presId="urn:microsoft.com/office/officeart/2016/7/layout/LinearBlockProcessNumbered"/>
    <dgm:cxn modelId="{AEBD5A95-023F-4868-ADA2-86EE1BFDF106}" type="presParOf" srcId="{000472B7-0435-4FD4-927B-0D49044CE147}" destId="{5FCE9A7A-F2F9-4E67-B57F-EF750FA260D6}" srcOrd="3" destOrd="0" presId="urn:microsoft.com/office/officeart/2016/7/layout/LinearBlockProcessNumbered"/>
    <dgm:cxn modelId="{E7E334DA-5ED8-4680-8FF3-C67BF9F1B6F4}" type="presParOf" srcId="{000472B7-0435-4FD4-927B-0D49044CE147}" destId="{E1E81543-B9AD-4BAB-BF0E-F71972BAE99A}" srcOrd="4" destOrd="0" presId="urn:microsoft.com/office/officeart/2016/7/layout/LinearBlockProcessNumbered"/>
    <dgm:cxn modelId="{62ABC3D8-DB55-44FF-A35F-B6086BFAB5CF}" type="presParOf" srcId="{E1E81543-B9AD-4BAB-BF0E-F71972BAE99A}" destId="{0C79817B-9BA2-4C25-BEAC-04B9184C2D4B}" srcOrd="0" destOrd="0" presId="urn:microsoft.com/office/officeart/2016/7/layout/LinearBlockProcessNumbered"/>
    <dgm:cxn modelId="{698F7C5B-A5F9-4C43-B834-BB17054534A2}" type="presParOf" srcId="{E1E81543-B9AD-4BAB-BF0E-F71972BAE99A}" destId="{ACFD8786-7140-4A3D-93DC-07822A7D6F37}" srcOrd="1" destOrd="0" presId="urn:microsoft.com/office/officeart/2016/7/layout/LinearBlockProcessNumbered"/>
    <dgm:cxn modelId="{DC84AA89-0F67-43ED-8C6F-D622CD5F6071}" type="presParOf" srcId="{E1E81543-B9AD-4BAB-BF0E-F71972BAE99A}" destId="{BE222F8C-017E-4084-8258-87E17EAB334C}" srcOrd="2" destOrd="0" presId="urn:microsoft.com/office/officeart/2016/7/layout/LinearBlockProcessNumbered"/>
    <dgm:cxn modelId="{CC8F49E3-9930-43D6-9079-65D0047B7F42}" type="presParOf" srcId="{000472B7-0435-4FD4-927B-0D49044CE147}" destId="{D437BF08-F601-4E2C-AC4E-C5A911CCD03E}" srcOrd="5" destOrd="0" presId="urn:microsoft.com/office/officeart/2016/7/layout/LinearBlockProcessNumbered"/>
    <dgm:cxn modelId="{36A45C78-5C5D-4B46-9645-461CF54286AA}" type="presParOf" srcId="{000472B7-0435-4FD4-927B-0D49044CE147}" destId="{3BEF368D-51EB-4B70-9242-7884A2405874}" srcOrd="6" destOrd="0" presId="urn:microsoft.com/office/officeart/2016/7/layout/LinearBlockProcessNumbered"/>
    <dgm:cxn modelId="{6E453348-4589-4EB0-8764-DC6AAF3BAB46}" type="presParOf" srcId="{3BEF368D-51EB-4B70-9242-7884A2405874}" destId="{EC95A965-3A30-4C56-B7C9-A2997ED1A1EB}" srcOrd="0" destOrd="0" presId="urn:microsoft.com/office/officeart/2016/7/layout/LinearBlockProcessNumbered"/>
    <dgm:cxn modelId="{AF39D56E-48CA-4968-A306-2DB69DC5341A}" type="presParOf" srcId="{3BEF368D-51EB-4B70-9242-7884A2405874}" destId="{DC22BCE3-534B-4686-92AC-CB4DB9B5119C}" srcOrd="1" destOrd="0" presId="urn:microsoft.com/office/officeart/2016/7/layout/LinearBlockProcessNumbered"/>
    <dgm:cxn modelId="{A018A576-5130-4A54-A090-7465DE53146C}" type="presParOf" srcId="{3BEF368D-51EB-4B70-9242-7884A2405874}" destId="{33C0338C-BD3E-4B4C-A51F-A0D31B4D0B9A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376240-402A-4FA2-8DDE-6676C5A2C1E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230704E-CA24-48AA-BD96-299A11187829}">
      <dgm:prSet/>
      <dgm:spPr/>
      <dgm:t>
        <a:bodyPr/>
        <a:lstStyle/>
        <a:p>
          <a:r>
            <a:rPr lang="en-US" b="1"/>
            <a:t>Chatbot</a:t>
          </a:r>
          <a:r>
            <a:rPr lang="en-US"/>
            <a:t> – Simple back and forth messaging between system and user</a:t>
          </a:r>
        </a:p>
      </dgm:t>
    </dgm:pt>
    <dgm:pt modelId="{9CD5F1AF-1A1B-47E5-9D3F-8CC81B29FD3B}" type="parTrans" cxnId="{F812F3EA-8FBF-4BCF-89B9-594B0E6B99FB}">
      <dgm:prSet/>
      <dgm:spPr/>
      <dgm:t>
        <a:bodyPr/>
        <a:lstStyle/>
        <a:p>
          <a:endParaRPr lang="en-US"/>
        </a:p>
      </dgm:t>
    </dgm:pt>
    <dgm:pt modelId="{B4288ADC-82DE-409D-A769-ACDA852BD204}" type="sibTrans" cxnId="{F812F3EA-8FBF-4BCF-89B9-594B0E6B99FB}">
      <dgm:prSet/>
      <dgm:spPr/>
      <dgm:t>
        <a:bodyPr/>
        <a:lstStyle/>
        <a:p>
          <a:endParaRPr lang="en-US"/>
        </a:p>
      </dgm:t>
    </dgm:pt>
    <dgm:pt modelId="{FF59A38F-12E2-4D9F-839B-90A47BBAC9A1}">
      <dgm:prSet/>
      <dgm:spPr/>
      <dgm:t>
        <a:bodyPr/>
        <a:lstStyle/>
        <a:p>
          <a:r>
            <a:rPr lang="en-US" b="1"/>
            <a:t>RAG</a:t>
          </a:r>
          <a:r>
            <a:rPr lang="en-US"/>
            <a:t> – Chat with your own data </a:t>
          </a:r>
          <a:r>
            <a:rPr lang="en-US">
              <a:sym typeface="Wingdings" panose="05000000000000000000" pitchFamily="2" charset="2"/>
            </a:rPr>
            <a:t></a:t>
          </a:r>
          <a:r>
            <a:rPr lang="en-US" b="1" u="sng"/>
            <a:t>This is what we will explore</a:t>
          </a:r>
          <a:endParaRPr lang="en-US"/>
        </a:p>
      </dgm:t>
    </dgm:pt>
    <dgm:pt modelId="{E0D70B81-1F41-4CB4-85E9-12AB4AA1E367}" type="parTrans" cxnId="{ACE1E79A-0020-46F2-8C23-09B1E02DC67D}">
      <dgm:prSet/>
      <dgm:spPr/>
      <dgm:t>
        <a:bodyPr/>
        <a:lstStyle/>
        <a:p>
          <a:endParaRPr lang="en-US"/>
        </a:p>
      </dgm:t>
    </dgm:pt>
    <dgm:pt modelId="{11CC08AE-05D7-4C5E-AC7D-328A8A8AA27F}" type="sibTrans" cxnId="{ACE1E79A-0020-46F2-8C23-09B1E02DC67D}">
      <dgm:prSet/>
      <dgm:spPr/>
      <dgm:t>
        <a:bodyPr/>
        <a:lstStyle/>
        <a:p>
          <a:endParaRPr lang="en-US"/>
        </a:p>
      </dgm:t>
    </dgm:pt>
    <dgm:pt modelId="{8C381D38-0A28-4F8B-B790-DBA6B3F7FDEE}">
      <dgm:prSet/>
      <dgm:spPr/>
      <dgm:t>
        <a:bodyPr/>
        <a:lstStyle/>
        <a:p>
          <a:r>
            <a:rPr lang="en-US" b="1"/>
            <a:t>Copilot</a:t>
          </a:r>
          <a:r>
            <a:rPr lang="en-US"/>
            <a:t> – Assistants that work with you to complete tasks</a:t>
          </a:r>
        </a:p>
      </dgm:t>
    </dgm:pt>
    <dgm:pt modelId="{EA6F057D-69A6-474D-8C87-C014B70BE237}" type="parTrans" cxnId="{8A42AEFC-3AC0-4C34-8C7A-5FB28C9D8340}">
      <dgm:prSet/>
      <dgm:spPr/>
      <dgm:t>
        <a:bodyPr/>
        <a:lstStyle/>
        <a:p>
          <a:endParaRPr lang="en-US"/>
        </a:p>
      </dgm:t>
    </dgm:pt>
    <dgm:pt modelId="{69091FC2-207D-47BC-92B7-BE5F74F94168}" type="sibTrans" cxnId="{8A42AEFC-3AC0-4C34-8C7A-5FB28C9D8340}">
      <dgm:prSet/>
      <dgm:spPr/>
      <dgm:t>
        <a:bodyPr/>
        <a:lstStyle/>
        <a:p>
          <a:endParaRPr lang="en-US"/>
        </a:p>
      </dgm:t>
    </dgm:pt>
    <dgm:pt modelId="{A62E223E-271E-477E-B9B9-7DD031C18F72}">
      <dgm:prSet/>
      <dgm:spPr/>
      <dgm:t>
        <a:bodyPr/>
        <a:lstStyle/>
        <a:p>
          <a:r>
            <a:rPr lang="en-US" b="1"/>
            <a:t>Agents</a:t>
          </a:r>
          <a:r>
            <a:rPr lang="en-US"/>
            <a:t> – Minimal human intervention to follow out instructions and perform tasks autonomously</a:t>
          </a:r>
        </a:p>
      </dgm:t>
    </dgm:pt>
    <dgm:pt modelId="{A8127299-43F6-4E93-81A7-EBE9AF780030}" type="parTrans" cxnId="{E22BE22A-0BF6-4496-AD7D-C62EB9993764}">
      <dgm:prSet/>
      <dgm:spPr/>
      <dgm:t>
        <a:bodyPr/>
        <a:lstStyle/>
        <a:p>
          <a:endParaRPr lang="en-US"/>
        </a:p>
      </dgm:t>
    </dgm:pt>
    <dgm:pt modelId="{27011935-CED4-4C51-8F4B-4B0E86A4A374}" type="sibTrans" cxnId="{E22BE22A-0BF6-4496-AD7D-C62EB9993764}">
      <dgm:prSet/>
      <dgm:spPr/>
      <dgm:t>
        <a:bodyPr/>
        <a:lstStyle/>
        <a:p>
          <a:endParaRPr lang="en-US"/>
        </a:p>
      </dgm:t>
    </dgm:pt>
    <dgm:pt modelId="{89AA9127-EBB3-4A49-AFF5-FCD1984B0DDF}">
      <dgm:prSet/>
      <dgm:spPr/>
      <dgm:t>
        <a:bodyPr/>
        <a:lstStyle/>
        <a:p>
          <a:endParaRPr lang="en-US" dirty="0"/>
        </a:p>
      </dgm:t>
    </dgm:pt>
    <dgm:pt modelId="{07653DAF-9DAB-47B5-9E5E-BDC90397EE78}" type="parTrans" cxnId="{17BA732A-64A6-4B90-ADD4-DEBF9F93BD34}">
      <dgm:prSet/>
      <dgm:spPr/>
      <dgm:t>
        <a:bodyPr/>
        <a:lstStyle/>
        <a:p>
          <a:endParaRPr lang="en-US"/>
        </a:p>
      </dgm:t>
    </dgm:pt>
    <dgm:pt modelId="{A356DEAC-C5C9-4BB0-8784-D2501A20788C}" type="sibTrans" cxnId="{17BA732A-64A6-4B90-ADD4-DEBF9F93BD34}">
      <dgm:prSet/>
      <dgm:spPr/>
      <dgm:t>
        <a:bodyPr/>
        <a:lstStyle/>
        <a:p>
          <a:endParaRPr lang="en-US"/>
        </a:p>
      </dgm:t>
    </dgm:pt>
    <dgm:pt modelId="{FC2F885A-F47B-48B8-B1BE-E215FD9715A7}" type="pres">
      <dgm:prSet presAssocID="{57376240-402A-4FA2-8DDE-6676C5A2C1E4}" presName="linear" presStyleCnt="0">
        <dgm:presLayoutVars>
          <dgm:animLvl val="lvl"/>
          <dgm:resizeHandles val="exact"/>
        </dgm:presLayoutVars>
      </dgm:prSet>
      <dgm:spPr/>
    </dgm:pt>
    <dgm:pt modelId="{3B69D13F-AF12-4513-B416-0232D2428C18}" type="pres">
      <dgm:prSet presAssocID="{D230704E-CA24-48AA-BD96-299A1118782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6B227AC-83D8-449E-ACD6-440A1FD1FEB6}" type="pres">
      <dgm:prSet presAssocID="{B4288ADC-82DE-409D-A769-ACDA852BD204}" presName="spacer" presStyleCnt="0"/>
      <dgm:spPr/>
    </dgm:pt>
    <dgm:pt modelId="{AB71D300-A479-4E0A-93B9-F1395512B523}" type="pres">
      <dgm:prSet presAssocID="{FF59A38F-12E2-4D9F-839B-90A47BBAC9A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E345344-5235-44AC-9F82-98641F0EAE40}" type="pres">
      <dgm:prSet presAssocID="{11CC08AE-05D7-4C5E-AC7D-328A8A8AA27F}" presName="spacer" presStyleCnt="0"/>
      <dgm:spPr/>
    </dgm:pt>
    <dgm:pt modelId="{934162D7-8334-4D8A-A1EC-B1424AE83F2A}" type="pres">
      <dgm:prSet presAssocID="{8C381D38-0A28-4F8B-B790-DBA6B3F7FDE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9F4FEF5-E8DF-45D3-8B22-503280165125}" type="pres">
      <dgm:prSet presAssocID="{69091FC2-207D-47BC-92B7-BE5F74F94168}" presName="spacer" presStyleCnt="0"/>
      <dgm:spPr/>
    </dgm:pt>
    <dgm:pt modelId="{F550AC0E-2188-4F65-A913-C467A5D8A1FE}" type="pres">
      <dgm:prSet presAssocID="{A62E223E-271E-477E-B9B9-7DD031C18F72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4CAAFDD-AED2-4C95-9747-9F874A485F2D}" type="pres">
      <dgm:prSet presAssocID="{A62E223E-271E-477E-B9B9-7DD031C18F7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17BA732A-64A6-4B90-ADD4-DEBF9F93BD34}" srcId="{A62E223E-271E-477E-B9B9-7DD031C18F72}" destId="{89AA9127-EBB3-4A49-AFF5-FCD1984B0DDF}" srcOrd="0" destOrd="0" parTransId="{07653DAF-9DAB-47B5-9E5E-BDC90397EE78}" sibTransId="{A356DEAC-C5C9-4BB0-8784-D2501A20788C}"/>
    <dgm:cxn modelId="{E22BE22A-0BF6-4496-AD7D-C62EB9993764}" srcId="{57376240-402A-4FA2-8DDE-6676C5A2C1E4}" destId="{A62E223E-271E-477E-B9B9-7DD031C18F72}" srcOrd="3" destOrd="0" parTransId="{A8127299-43F6-4E93-81A7-EBE9AF780030}" sibTransId="{27011935-CED4-4C51-8F4B-4B0E86A4A374}"/>
    <dgm:cxn modelId="{6FB2B242-376A-4694-B8FD-9955C7F8340E}" type="presOf" srcId="{57376240-402A-4FA2-8DDE-6676C5A2C1E4}" destId="{FC2F885A-F47B-48B8-B1BE-E215FD9715A7}" srcOrd="0" destOrd="0" presId="urn:microsoft.com/office/officeart/2005/8/layout/vList2"/>
    <dgm:cxn modelId="{1ADC0843-263F-4676-93EE-2E6E17CCB028}" type="presOf" srcId="{D230704E-CA24-48AA-BD96-299A11187829}" destId="{3B69D13F-AF12-4513-B416-0232D2428C18}" srcOrd="0" destOrd="0" presId="urn:microsoft.com/office/officeart/2005/8/layout/vList2"/>
    <dgm:cxn modelId="{CBEEBF65-1918-4D89-87BF-07173A16524D}" type="presOf" srcId="{A62E223E-271E-477E-B9B9-7DD031C18F72}" destId="{F550AC0E-2188-4F65-A913-C467A5D8A1FE}" srcOrd="0" destOrd="0" presId="urn:microsoft.com/office/officeart/2005/8/layout/vList2"/>
    <dgm:cxn modelId="{FB00BC51-F30A-4305-AF02-DBF19C0E7C56}" type="presOf" srcId="{FF59A38F-12E2-4D9F-839B-90A47BBAC9A1}" destId="{AB71D300-A479-4E0A-93B9-F1395512B523}" srcOrd="0" destOrd="0" presId="urn:microsoft.com/office/officeart/2005/8/layout/vList2"/>
    <dgm:cxn modelId="{ACE1E79A-0020-46F2-8C23-09B1E02DC67D}" srcId="{57376240-402A-4FA2-8DDE-6676C5A2C1E4}" destId="{FF59A38F-12E2-4D9F-839B-90A47BBAC9A1}" srcOrd="1" destOrd="0" parTransId="{E0D70B81-1F41-4CB4-85E9-12AB4AA1E367}" sibTransId="{11CC08AE-05D7-4C5E-AC7D-328A8A8AA27F}"/>
    <dgm:cxn modelId="{32856AC8-5762-4A61-B8CC-F853E7A5DF31}" type="presOf" srcId="{89AA9127-EBB3-4A49-AFF5-FCD1984B0DDF}" destId="{24CAAFDD-AED2-4C95-9747-9F874A485F2D}" srcOrd="0" destOrd="0" presId="urn:microsoft.com/office/officeart/2005/8/layout/vList2"/>
    <dgm:cxn modelId="{F812F3EA-8FBF-4BCF-89B9-594B0E6B99FB}" srcId="{57376240-402A-4FA2-8DDE-6676C5A2C1E4}" destId="{D230704E-CA24-48AA-BD96-299A11187829}" srcOrd="0" destOrd="0" parTransId="{9CD5F1AF-1A1B-47E5-9D3F-8CC81B29FD3B}" sibTransId="{B4288ADC-82DE-409D-A769-ACDA852BD204}"/>
    <dgm:cxn modelId="{7B6C05FA-86A0-46E2-82F9-40597FAD8637}" type="presOf" srcId="{8C381D38-0A28-4F8B-B790-DBA6B3F7FDEE}" destId="{934162D7-8334-4D8A-A1EC-B1424AE83F2A}" srcOrd="0" destOrd="0" presId="urn:microsoft.com/office/officeart/2005/8/layout/vList2"/>
    <dgm:cxn modelId="{8A42AEFC-3AC0-4C34-8C7A-5FB28C9D8340}" srcId="{57376240-402A-4FA2-8DDE-6676C5A2C1E4}" destId="{8C381D38-0A28-4F8B-B790-DBA6B3F7FDEE}" srcOrd="2" destOrd="0" parTransId="{EA6F057D-69A6-474D-8C87-C014B70BE237}" sibTransId="{69091FC2-207D-47BC-92B7-BE5F74F94168}"/>
    <dgm:cxn modelId="{8A25B258-1C1A-455D-8921-39A0301A1A32}" type="presParOf" srcId="{FC2F885A-F47B-48B8-B1BE-E215FD9715A7}" destId="{3B69D13F-AF12-4513-B416-0232D2428C18}" srcOrd="0" destOrd="0" presId="urn:microsoft.com/office/officeart/2005/8/layout/vList2"/>
    <dgm:cxn modelId="{7579ED88-C7AD-45CD-B1C1-8EEEA9B76C14}" type="presParOf" srcId="{FC2F885A-F47B-48B8-B1BE-E215FD9715A7}" destId="{C6B227AC-83D8-449E-ACD6-440A1FD1FEB6}" srcOrd="1" destOrd="0" presId="urn:microsoft.com/office/officeart/2005/8/layout/vList2"/>
    <dgm:cxn modelId="{449BFAFC-39D2-4042-A870-2131108CE7D6}" type="presParOf" srcId="{FC2F885A-F47B-48B8-B1BE-E215FD9715A7}" destId="{AB71D300-A479-4E0A-93B9-F1395512B523}" srcOrd="2" destOrd="0" presId="urn:microsoft.com/office/officeart/2005/8/layout/vList2"/>
    <dgm:cxn modelId="{9D1D5CBA-915B-4DA3-A3C4-11AF128BA759}" type="presParOf" srcId="{FC2F885A-F47B-48B8-B1BE-E215FD9715A7}" destId="{5E345344-5235-44AC-9F82-98641F0EAE40}" srcOrd="3" destOrd="0" presId="urn:microsoft.com/office/officeart/2005/8/layout/vList2"/>
    <dgm:cxn modelId="{755B7606-2DFE-413B-8B1D-CED3F30B5C42}" type="presParOf" srcId="{FC2F885A-F47B-48B8-B1BE-E215FD9715A7}" destId="{934162D7-8334-4D8A-A1EC-B1424AE83F2A}" srcOrd="4" destOrd="0" presId="urn:microsoft.com/office/officeart/2005/8/layout/vList2"/>
    <dgm:cxn modelId="{BE5B774D-F556-460C-8371-441B04044816}" type="presParOf" srcId="{FC2F885A-F47B-48B8-B1BE-E215FD9715A7}" destId="{C9F4FEF5-E8DF-45D3-8B22-503280165125}" srcOrd="5" destOrd="0" presId="urn:microsoft.com/office/officeart/2005/8/layout/vList2"/>
    <dgm:cxn modelId="{94546366-323F-48D8-984C-E3EF1140E28A}" type="presParOf" srcId="{FC2F885A-F47B-48B8-B1BE-E215FD9715A7}" destId="{F550AC0E-2188-4F65-A913-C467A5D8A1FE}" srcOrd="6" destOrd="0" presId="urn:microsoft.com/office/officeart/2005/8/layout/vList2"/>
    <dgm:cxn modelId="{55B92312-516E-4B84-8FEC-41DF4D61C691}" type="presParOf" srcId="{FC2F885A-F47B-48B8-B1BE-E215FD9715A7}" destId="{24CAAFDD-AED2-4C95-9747-9F874A485F2D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21DF56-215E-4823-B2AC-8397736F026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F97BD15-CECD-4B4E-A8A6-2278B4880B28}">
      <dgm:prSet/>
      <dgm:spPr/>
      <dgm:t>
        <a:bodyPr/>
        <a:lstStyle/>
        <a:p>
          <a:r>
            <a:rPr lang="en-US" b="1" u="sng"/>
            <a:t>3 Steps</a:t>
          </a:r>
          <a:endParaRPr lang="en-US"/>
        </a:p>
      </dgm:t>
    </dgm:pt>
    <dgm:pt modelId="{DDA70826-DFC5-4548-BB48-906C04E90C4F}" type="parTrans" cxnId="{87EFBB97-ED26-441C-9467-69451C0332C8}">
      <dgm:prSet/>
      <dgm:spPr/>
      <dgm:t>
        <a:bodyPr/>
        <a:lstStyle/>
        <a:p>
          <a:endParaRPr lang="en-US"/>
        </a:p>
      </dgm:t>
    </dgm:pt>
    <dgm:pt modelId="{DF81C164-F254-48E1-9B0E-7364C3D3A0B2}" type="sibTrans" cxnId="{87EFBB97-ED26-441C-9467-69451C0332C8}">
      <dgm:prSet/>
      <dgm:spPr/>
      <dgm:t>
        <a:bodyPr/>
        <a:lstStyle/>
        <a:p>
          <a:endParaRPr lang="en-US"/>
        </a:p>
      </dgm:t>
    </dgm:pt>
    <dgm:pt modelId="{123C563A-427B-42F6-BD23-6E166577EA52}">
      <dgm:prSet/>
      <dgm:spPr/>
      <dgm:t>
        <a:bodyPr/>
        <a:lstStyle/>
        <a:p>
          <a:r>
            <a:rPr lang="en-US"/>
            <a:t>Do a search in your retrieval system</a:t>
          </a:r>
        </a:p>
      </dgm:t>
    </dgm:pt>
    <dgm:pt modelId="{1BF57B39-158E-483D-89CD-BE15C6B2F707}" type="parTrans" cxnId="{BA2551C9-BEF9-4A8B-B8C0-52995B5ED693}">
      <dgm:prSet/>
      <dgm:spPr/>
      <dgm:t>
        <a:bodyPr/>
        <a:lstStyle/>
        <a:p>
          <a:endParaRPr lang="en-US"/>
        </a:p>
      </dgm:t>
    </dgm:pt>
    <dgm:pt modelId="{031EE1F9-9D9A-45F6-BDE6-8F75F98DB3C2}" type="sibTrans" cxnId="{BA2551C9-BEF9-4A8B-B8C0-52995B5ED693}">
      <dgm:prSet/>
      <dgm:spPr/>
      <dgm:t>
        <a:bodyPr/>
        <a:lstStyle/>
        <a:p>
          <a:endParaRPr lang="en-US"/>
        </a:p>
      </dgm:t>
    </dgm:pt>
    <dgm:pt modelId="{289E118E-C26C-49EF-8A4A-22CC960FD72F}">
      <dgm:prSet/>
      <dgm:spPr/>
      <dgm:t>
        <a:bodyPr/>
        <a:lstStyle/>
        <a:p>
          <a:r>
            <a:rPr lang="en-US"/>
            <a:t>Augment the prompt with search results</a:t>
          </a:r>
        </a:p>
      </dgm:t>
    </dgm:pt>
    <dgm:pt modelId="{B28EB51B-9106-444E-BEAD-0FB1E1B5D1D6}" type="parTrans" cxnId="{FA6D76C5-2D4C-48BC-B1EF-00D07FF015A3}">
      <dgm:prSet/>
      <dgm:spPr/>
      <dgm:t>
        <a:bodyPr/>
        <a:lstStyle/>
        <a:p>
          <a:endParaRPr lang="en-US"/>
        </a:p>
      </dgm:t>
    </dgm:pt>
    <dgm:pt modelId="{77CE709B-F89D-459C-902A-A419AA1EA2F1}" type="sibTrans" cxnId="{FA6D76C5-2D4C-48BC-B1EF-00D07FF015A3}">
      <dgm:prSet/>
      <dgm:spPr/>
      <dgm:t>
        <a:bodyPr/>
        <a:lstStyle/>
        <a:p>
          <a:endParaRPr lang="en-US"/>
        </a:p>
      </dgm:t>
    </dgm:pt>
    <dgm:pt modelId="{3727258A-6D26-4128-97A0-EC464235ABF3}">
      <dgm:prSet/>
      <dgm:spPr/>
      <dgm:t>
        <a:bodyPr/>
        <a:lstStyle/>
        <a:p>
          <a:r>
            <a:rPr lang="en-US"/>
            <a:t>Pass to LLM</a:t>
          </a:r>
        </a:p>
      </dgm:t>
    </dgm:pt>
    <dgm:pt modelId="{2EF58A14-9426-4FF4-B9CA-A11812F7BEEA}" type="parTrans" cxnId="{4C5511BC-8184-4DA1-A3E3-249A0782056E}">
      <dgm:prSet/>
      <dgm:spPr/>
      <dgm:t>
        <a:bodyPr/>
        <a:lstStyle/>
        <a:p>
          <a:endParaRPr lang="en-US"/>
        </a:p>
      </dgm:t>
    </dgm:pt>
    <dgm:pt modelId="{9E1F1524-0FB7-4984-90F4-69B6A30D17DA}" type="sibTrans" cxnId="{4C5511BC-8184-4DA1-A3E3-249A0782056E}">
      <dgm:prSet/>
      <dgm:spPr/>
      <dgm:t>
        <a:bodyPr/>
        <a:lstStyle/>
        <a:p>
          <a:endParaRPr lang="en-US"/>
        </a:p>
      </dgm:t>
    </dgm:pt>
    <dgm:pt modelId="{9C1F38DA-B003-49F4-A578-2FAC8ED2E80B}" type="pres">
      <dgm:prSet presAssocID="{7221DF56-215E-4823-B2AC-8397736F026A}" presName="linear" presStyleCnt="0">
        <dgm:presLayoutVars>
          <dgm:animLvl val="lvl"/>
          <dgm:resizeHandles val="exact"/>
        </dgm:presLayoutVars>
      </dgm:prSet>
      <dgm:spPr/>
    </dgm:pt>
    <dgm:pt modelId="{EE33E9B1-2AC5-4D5B-8A97-3946CD397380}" type="pres">
      <dgm:prSet presAssocID="{6F97BD15-CECD-4B4E-A8A6-2278B4880B2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4179A8F5-D80C-496A-BAD8-2AFA26AB3BC9}" type="pres">
      <dgm:prSet presAssocID="{6F97BD15-CECD-4B4E-A8A6-2278B4880B28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AD523B06-4BF7-4653-A600-B69702B98924}" type="presOf" srcId="{3727258A-6D26-4128-97A0-EC464235ABF3}" destId="{4179A8F5-D80C-496A-BAD8-2AFA26AB3BC9}" srcOrd="0" destOrd="2" presId="urn:microsoft.com/office/officeart/2005/8/layout/vList2"/>
    <dgm:cxn modelId="{F16A6F07-F625-4781-8EDF-359493A9F042}" type="presOf" srcId="{289E118E-C26C-49EF-8A4A-22CC960FD72F}" destId="{4179A8F5-D80C-496A-BAD8-2AFA26AB3BC9}" srcOrd="0" destOrd="1" presId="urn:microsoft.com/office/officeart/2005/8/layout/vList2"/>
    <dgm:cxn modelId="{74CCA935-44A6-4B59-9C85-919CE8A7D9F3}" type="presOf" srcId="{123C563A-427B-42F6-BD23-6E166577EA52}" destId="{4179A8F5-D80C-496A-BAD8-2AFA26AB3BC9}" srcOrd="0" destOrd="0" presId="urn:microsoft.com/office/officeart/2005/8/layout/vList2"/>
    <dgm:cxn modelId="{DC83F787-361B-4E65-A7D0-146549543FC3}" type="presOf" srcId="{6F97BD15-CECD-4B4E-A8A6-2278B4880B28}" destId="{EE33E9B1-2AC5-4D5B-8A97-3946CD397380}" srcOrd="0" destOrd="0" presId="urn:microsoft.com/office/officeart/2005/8/layout/vList2"/>
    <dgm:cxn modelId="{87EFBB97-ED26-441C-9467-69451C0332C8}" srcId="{7221DF56-215E-4823-B2AC-8397736F026A}" destId="{6F97BD15-CECD-4B4E-A8A6-2278B4880B28}" srcOrd="0" destOrd="0" parTransId="{DDA70826-DFC5-4548-BB48-906C04E90C4F}" sibTransId="{DF81C164-F254-48E1-9B0E-7364C3D3A0B2}"/>
    <dgm:cxn modelId="{4C5511BC-8184-4DA1-A3E3-249A0782056E}" srcId="{6F97BD15-CECD-4B4E-A8A6-2278B4880B28}" destId="{3727258A-6D26-4128-97A0-EC464235ABF3}" srcOrd="2" destOrd="0" parTransId="{2EF58A14-9426-4FF4-B9CA-A11812F7BEEA}" sibTransId="{9E1F1524-0FB7-4984-90F4-69B6A30D17DA}"/>
    <dgm:cxn modelId="{FA6D76C5-2D4C-48BC-B1EF-00D07FF015A3}" srcId="{6F97BD15-CECD-4B4E-A8A6-2278B4880B28}" destId="{289E118E-C26C-49EF-8A4A-22CC960FD72F}" srcOrd="1" destOrd="0" parTransId="{B28EB51B-9106-444E-BEAD-0FB1E1B5D1D6}" sibTransId="{77CE709B-F89D-459C-902A-A419AA1EA2F1}"/>
    <dgm:cxn modelId="{BA2551C9-BEF9-4A8B-B8C0-52995B5ED693}" srcId="{6F97BD15-CECD-4B4E-A8A6-2278B4880B28}" destId="{123C563A-427B-42F6-BD23-6E166577EA52}" srcOrd="0" destOrd="0" parTransId="{1BF57B39-158E-483D-89CD-BE15C6B2F707}" sibTransId="{031EE1F9-9D9A-45F6-BDE6-8F75F98DB3C2}"/>
    <dgm:cxn modelId="{7EBA19FA-E0B5-4B22-A6E3-4458A41C9AF3}" type="presOf" srcId="{7221DF56-215E-4823-B2AC-8397736F026A}" destId="{9C1F38DA-B003-49F4-A578-2FAC8ED2E80B}" srcOrd="0" destOrd="0" presId="urn:microsoft.com/office/officeart/2005/8/layout/vList2"/>
    <dgm:cxn modelId="{514712B5-5F72-4A17-BFCE-34B61F3CE910}" type="presParOf" srcId="{9C1F38DA-B003-49F4-A578-2FAC8ED2E80B}" destId="{EE33E9B1-2AC5-4D5B-8A97-3946CD397380}" srcOrd="0" destOrd="0" presId="urn:microsoft.com/office/officeart/2005/8/layout/vList2"/>
    <dgm:cxn modelId="{FC46064F-51ED-4EA8-8191-ED33E31A75BF}" type="presParOf" srcId="{9C1F38DA-B003-49F4-A578-2FAC8ED2E80B}" destId="{4179A8F5-D80C-496A-BAD8-2AFA26AB3BC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2E47C94-977D-4C20-9B90-CB171218A986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E09294C-2949-4081-BDAD-425404E5EE50}">
      <dgm:prSet/>
      <dgm:spPr/>
      <dgm:t>
        <a:bodyPr/>
        <a:lstStyle/>
        <a:p>
          <a:r>
            <a:rPr lang="en-US"/>
            <a:t>Customer support and help desks</a:t>
          </a:r>
        </a:p>
      </dgm:t>
    </dgm:pt>
    <dgm:pt modelId="{E0015FF5-2D09-4908-B51A-E87C2D0C902E}" type="parTrans" cxnId="{E791D140-1A46-416E-9BFD-C9647E98B535}">
      <dgm:prSet/>
      <dgm:spPr/>
      <dgm:t>
        <a:bodyPr/>
        <a:lstStyle/>
        <a:p>
          <a:endParaRPr lang="en-US"/>
        </a:p>
      </dgm:t>
    </dgm:pt>
    <dgm:pt modelId="{0139D539-4229-40A3-83E8-75B94DDD43AD}" type="sibTrans" cxnId="{E791D140-1A46-416E-9BFD-C9647E98B535}">
      <dgm:prSet/>
      <dgm:spPr/>
      <dgm:t>
        <a:bodyPr/>
        <a:lstStyle/>
        <a:p>
          <a:endParaRPr lang="en-US"/>
        </a:p>
      </dgm:t>
    </dgm:pt>
    <dgm:pt modelId="{F3F6D5E0-E2EC-4225-9C24-FEBADD52CB83}">
      <dgm:prSet/>
      <dgm:spPr/>
      <dgm:t>
        <a:bodyPr/>
        <a:lstStyle/>
        <a:p>
          <a:r>
            <a:rPr lang="en-US"/>
            <a:t>Legal Document Analysis</a:t>
          </a:r>
        </a:p>
      </dgm:t>
    </dgm:pt>
    <dgm:pt modelId="{D01F0668-566D-4D56-8B12-4BEA87B9DF31}" type="parTrans" cxnId="{03AFA5F4-9539-43D7-9F68-05F7838AD812}">
      <dgm:prSet/>
      <dgm:spPr/>
      <dgm:t>
        <a:bodyPr/>
        <a:lstStyle/>
        <a:p>
          <a:endParaRPr lang="en-US"/>
        </a:p>
      </dgm:t>
    </dgm:pt>
    <dgm:pt modelId="{3E1F01D3-AF90-4EDD-AE33-2F8096B07382}" type="sibTrans" cxnId="{03AFA5F4-9539-43D7-9F68-05F7838AD812}">
      <dgm:prSet/>
      <dgm:spPr/>
      <dgm:t>
        <a:bodyPr/>
        <a:lstStyle/>
        <a:p>
          <a:endParaRPr lang="en-US"/>
        </a:p>
      </dgm:t>
    </dgm:pt>
    <dgm:pt modelId="{D430E6D3-85A6-4EEC-961D-A81E94423C98}">
      <dgm:prSet/>
      <dgm:spPr/>
      <dgm:t>
        <a:bodyPr/>
        <a:lstStyle/>
        <a:p>
          <a:r>
            <a:rPr lang="en-US"/>
            <a:t>Healthcare Information Systems</a:t>
          </a:r>
        </a:p>
      </dgm:t>
    </dgm:pt>
    <dgm:pt modelId="{D39C3125-454D-4AF2-9FC7-C60392D52E9F}" type="parTrans" cxnId="{B1A62FF8-BBAC-4B25-94B6-B2ED0E85072C}">
      <dgm:prSet/>
      <dgm:spPr/>
      <dgm:t>
        <a:bodyPr/>
        <a:lstStyle/>
        <a:p>
          <a:endParaRPr lang="en-US"/>
        </a:p>
      </dgm:t>
    </dgm:pt>
    <dgm:pt modelId="{0A226CDC-108D-46A0-836C-9E91A305AE03}" type="sibTrans" cxnId="{B1A62FF8-BBAC-4B25-94B6-B2ED0E85072C}">
      <dgm:prSet/>
      <dgm:spPr/>
      <dgm:t>
        <a:bodyPr/>
        <a:lstStyle/>
        <a:p>
          <a:endParaRPr lang="en-US"/>
        </a:p>
      </dgm:t>
    </dgm:pt>
    <dgm:pt modelId="{0167A69C-D617-4BB6-80A2-FCF8E03CCB53}">
      <dgm:prSet/>
      <dgm:spPr/>
      <dgm:t>
        <a:bodyPr/>
        <a:lstStyle/>
        <a:p>
          <a:r>
            <a:rPr lang="en-US"/>
            <a:t>Education and e-Learning</a:t>
          </a:r>
        </a:p>
      </dgm:t>
    </dgm:pt>
    <dgm:pt modelId="{8E87F01B-5A44-4911-BE6A-122BA4B59E55}" type="parTrans" cxnId="{6F93EFA5-11F0-4013-9096-778B5A14F50B}">
      <dgm:prSet/>
      <dgm:spPr/>
      <dgm:t>
        <a:bodyPr/>
        <a:lstStyle/>
        <a:p>
          <a:endParaRPr lang="en-US"/>
        </a:p>
      </dgm:t>
    </dgm:pt>
    <dgm:pt modelId="{5392A164-58B2-479E-BF3C-17B46F62016B}" type="sibTrans" cxnId="{6F93EFA5-11F0-4013-9096-778B5A14F50B}">
      <dgm:prSet/>
      <dgm:spPr/>
      <dgm:t>
        <a:bodyPr/>
        <a:lstStyle/>
        <a:p>
          <a:endParaRPr lang="en-US"/>
        </a:p>
      </dgm:t>
    </dgm:pt>
    <dgm:pt modelId="{968EDA37-86F8-4578-B4DE-A03D09639B69}">
      <dgm:prSet/>
      <dgm:spPr/>
      <dgm:t>
        <a:bodyPr/>
        <a:lstStyle/>
        <a:p>
          <a:r>
            <a:rPr lang="en-US"/>
            <a:t>Enterprise Knowledge Management</a:t>
          </a:r>
        </a:p>
      </dgm:t>
    </dgm:pt>
    <dgm:pt modelId="{434B322A-632B-496A-B85C-7E5BFFA47D6F}" type="parTrans" cxnId="{A6DF7B9B-2182-4BEF-9012-DEA0536A64C3}">
      <dgm:prSet/>
      <dgm:spPr/>
      <dgm:t>
        <a:bodyPr/>
        <a:lstStyle/>
        <a:p>
          <a:endParaRPr lang="en-US"/>
        </a:p>
      </dgm:t>
    </dgm:pt>
    <dgm:pt modelId="{CFEA70E0-9DCB-468F-957C-754B3B755C30}" type="sibTrans" cxnId="{A6DF7B9B-2182-4BEF-9012-DEA0536A64C3}">
      <dgm:prSet/>
      <dgm:spPr/>
      <dgm:t>
        <a:bodyPr/>
        <a:lstStyle/>
        <a:p>
          <a:endParaRPr lang="en-US"/>
        </a:p>
      </dgm:t>
    </dgm:pt>
    <dgm:pt modelId="{080653F7-743C-45BF-8B62-300A8A31F2FD}">
      <dgm:prSet/>
      <dgm:spPr/>
      <dgm:t>
        <a:bodyPr/>
        <a:lstStyle/>
        <a:p>
          <a:r>
            <a:rPr lang="en-US"/>
            <a:t>Research Assistance</a:t>
          </a:r>
        </a:p>
      </dgm:t>
    </dgm:pt>
    <dgm:pt modelId="{769A6D93-383F-41AE-8C46-39827FA912C9}" type="parTrans" cxnId="{2A664289-2053-45DB-8EBF-C5ECE9D9A179}">
      <dgm:prSet/>
      <dgm:spPr/>
      <dgm:t>
        <a:bodyPr/>
        <a:lstStyle/>
        <a:p>
          <a:endParaRPr lang="en-US"/>
        </a:p>
      </dgm:t>
    </dgm:pt>
    <dgm:pt modelId="{C762E8E0-91B3-4181-8E34-3A5D1270098B}" type="sibTrans" cxnId="{2A664289-2053-45DB-8EBF-C5ECE9D9A179}">
      <dgm:prSet/>
      <dgm:spPr/>
      <dgm:t>
        <a:bodyPr/>
        <a:lstStyle/>
        <a:p>
          <a:endParaRPr lang="en-US"/>
        </a:p>
      </dgm:t>
    </dgm:pt>
    <dgm:pt modelId="{E6C62027-0FFB-4100-A40F-41D910994BDA}">
      <dgm:prSet/>
      <dgm:spPr/>
      <dgm:t>
        <a:bodyPr/>
        <a:lstStyle/>
        <a:p>
          <a:r>
            <a:rPr lang="en-US"/>
            <a:t>Content Generation</a:t>
          </a:r>
        </a:p>
      </dgm:t>
    </dgm:pt>
    <dgm:pt modelId="{A165F795-9748-4E6E-85E6-F5BA37C4C0CF}" type="parTrans" cxnId="{16C4AB72-BEFB-4A21-A1CD-CE1E17BCB675}">
      <dgm:prSet/>
      <dgm:spPr/>
      <dgm:t>
        <a:bodyPr/>
        <a:lstStyle/>
        <a:p>
          <a:endParaRPr lang="en-US"/>
        </a:p>
      </dgm:t>
    </dgm:pt>
    <dgm:pt modelId="{091221CD-C14A-43B5-B70A-6C0A9E534AD1}" type="sibTrans" cxnId="{16C4AB72-BEFB-4A21-A1CD-CE1E17BCB675}">
      <dgm:prSet/>
      <dgm:spPr/>
      <dgm:t>
        <a:bodyPr/>
        <a:lstStyle/>
        <a:p>
          <a:endParaRPr lang="en-US"/>
        </a:p>
      </dgm:t>
    </dgm:pt>
    <dgm:pt modelId="{8320A88A-F5C9-414F-9644-3F3E800883C1}">
      <dgm:prSet/>
      <dgm:spPr/>
      <dgm:t>
        <a:bodyPr/>
        <a:lstStyle/>
        <a:p>
          <a:r>
            <a:rPr lang="en-US"/>
            <a:t>Many more …</a:t>
          </a:r>
        </a:p>
      </dgm:t>
    </dgm:pt>
    <dgm:pt modelId="{3A92E155-9E76-45D6-BD9D-ED2A3BD74164}" type="parTrans" cxnId="{9DBF8A06-5310-4DB2-BE1C-46253CBDFCB3}">
      <dgm:prSet/>
      <dgm:spPr/>
      <dgm:t>
        <a:bodyPr/>
        <a:lstStyle/>
        <a:p>
          <a:endParaRPr lang="en-US"/>
        </a:p>
      </dgm:t>
    </dgm:pt>
    <dgm:pt modelId="{6C5F4B3B-EB0A-473C-A8D5-D109A0B28CF5}" type="sibTrans" cxnId="{9DBF8A06-5310-4DB2-BE1C-46253CBDFCB3}">
      <dgm:prSet/>
      <dgm:spPr/>
      <dgm:t>
        <a:bodyPr/>
        <a:lstStyle/>
        <a:p>
          <a:endParaRPr lang="en-US"/>
        </a:p>
      </dgm:t>
    </dgm:pt>
    <dgm:pt modelId="{1AEEFC1E-5DA7-460F-805C-51512D545C52}" type="pres">
      <dgm:prSet presAssocID="{A2E47C94-977D-4C20-9B90-CB171218A986}" presName="vert0" presStyleCnt="0">
        <dgm:presLayoutVars>
          <dgm:dir/>
          <dgm:animOne val="branch"/>
          <dgm:animLvl val="lvl"/>
        </dgm:presLayoutVars>
      </dgm:prSet>
      <dgm:spPr/>
    </dgm:pt>
    <dgm:pt modelId="{BDAD2B4B-0692-435F-A538-67730844310A}" type="pres">
      <dgm:prSet presAssocID="{5E09294C-2949-4081-BDAD-425404E5EE50}" presName="thickLine" presStyleLbl="alignNode1" presStyleIdx="0" presStyleCnt="8"/>
      <dgm:spPr/>
    </dgm:pt>
    <dgm:pt modelId="{BF72A3CA-0508-400A-952F-860F75C06A65}" type="pres">
      <dgm:prSet presAssocID="{5E09294C-2949-4081-BDAD-425404E5EE50}" presName="horz1" presStyleCnt="0"/>
      <dgm:spPr/>
    </dgm:pt>
    <dgm:pt modelId="{F23FC88D-854A-44A7-AE06-D7907ED6CC79}" type="pres">
      <dgm:prSet presAssocID="{5E09294C-2949-4081-BDAD-425404E5EE50}" presName="tx1" presStyleLbl="revTx" presStyleIdx="0" presStyleCnt="8"/>
      <dgm:spPr/>
    </dgm:pt>
    <dgm:pt modelId="{884F7AB4-E91C-4DE4-9CEE-287BC085B025}" type="pres">
      <dgm:prSet presAssocID="{5E09294C-2949-4081-BDAD-425404E5EE50}" presName="vert1" presStyleCnt="0"/>
      <dgm:spPr/>
    </dgm:pt>
    <dgm:pt modelId="{0738CE18-88CD-4320-B224-B3126DD6992C}" type="pres">
      <dgm:prSet presAssocID="{F3F6D5E0-E2EC-4225-9C24-FEBADD52CB83}" presName="thickLine" presStyleLbl="alignNode1" presStyleIdx="1" presStyleCnt="8"/>
      <dgm:spPr/>
    </dgm:pt>
    <dgm:pt modelId="{15C65A41-0DAC-41CA-838D-672ED71267AF}" type="pres">
      <dgm:prSet presAssocID="{F3F6D5E0-E2EC-4225-9C24-FEBADD52CB83}" presName="horz1" presStyleCnt="0"/>
      <dgm:spPr/>
    </dgm:pt>
    <dgm:pt modelId="{A3A4972F-F618-4B29-9661-378ED6D102D9}" type="pres">
      <dgm:prSet presAssocID="{F3F6D5E0-E2EC-4225-9C24-FEBADD52CB83}" presName="tx1" presStyleLbl="revTx" presStyleIdx="1" presStyleCnt="8"/>
      <dgm:spPr/>
    </dgm:pt>
    <dgm:pt modelId="{F97BD0D2-6207-425B-B20C-4F62469C2A6F}" type="pres">
      <dgm:prSet presAssocID="{F3F6D5E0-E2EC-4225-9C24-FEBADD52CB83}" presName="vert1" presStyleCnt="0"/>
      <dgm:spPr/>
    </dgm:pt>
    <dgm:pt modelId="{AE3328A6-51F6-4860-B086-21F85080F2B5}" type="pres">
      <dgm:prSet presAssocID="{D430E6D3-85A6-4EEC-961D-A81E94423C98}" presName="thickLine" presStyleLbl="alignNode1" presStyleIdx="2" presStyleCnt="8"/>
      <dgm:spPr/>
    </dgm:pt>
    <dgm:pt modelId="{0A4FD4E1-7027-46D3-BEFB-A632BAB3C40A}" type="pres">
      <dgm:prSet presAssocID="{D430E6D3-85A6-4EEC-961D-A81E94423C98}" presName="horz1" presStyleCnt="0"/>
      <dgm:spPr/>
    </dgm:pt>
    <dgm:pt modelId="{C3C48370-D21E-49B5-ADB7-65052FAA7C71}" type="pres">
      <dgm:prSet presAssocID="{D430E6D3-85A6-4EEC-961D-A81E94423C98}" presName="tx1" presStyleLbl="revTx" presStyleIdx="2" presStyleCnt="8"/>
      <dgm:spPr/>
    </dgm:pt>
    <dgm:pt modelId="{ABBC3A28-BA52-41EE-BFA2-B5B746F5B93D}" type="pres">
      <dgm:prSet presAssocID="{D430E6D3-85A6-4EEC-961D-A81E94423C98}" presName="vert1" presStyleCnt="0"/>
      <dgm:spPr/>
    </dgm:pt>
    <dgm:pt modelId="{C3C3F7E4-C585-4509-A26B-400F8068E8BB}" type="pres">
      <dgm:prSet presAssocID="{0167A69C-D617-4BB6-80A2-FCF8E03CCB53}" presName="thickLine" presStyleLbl="alignNode1" presStyleIdx="3" presStyleCnt="8"/>
      <dgm:spPr/>
    </dgm:pt>
    <dgm:pt modelId="{185A239C-7B05-4CDA-94FA-963B689D17CE}" type="pres">
      <dgm:prSet presAssocID="{0167A69C-D617-4BB6-80A2-FCF8E03CCB53}" presName="horz1" presStyleCnt="0"/>
      <dgm:spPr/>
    </dgm:pt>
    <dgm:pt modelId="{110E45CB-CA10-4068-B9C4-9F40CFFD8217}" type="pres">
      <dgm:prSet presAssocID="{0167A69C-D617-4BB6-80A2-FCF8E03CCB53}" presName="tx1" presStyleLbl="revTx" presStyleIdx="3" presStyleCnt="8"/>
      <dgm:spPr/>
    </dgm:pt>
    <dgm:pt modelId="{6FA69FF6-F155-439D-9C92-26C26CEEDE1B}" type="pres">
      <dgm:prSet presAssocID="{0167A69C-D617-4BB6-80A2-FCF8E03CCB53}" presName="vert1" presStyleCnt="0"/>
      <dgm:spPr/>
    </dgm:pt>
    <dgm:pt modelId="{51B5D8A7-636E-474B-90F0-91C0B4F45525}" type="pres">
      <dgm:prSet presAssocID="{968EDA37-86F8-4578-B4DE-A03D09639B69}" presName="thickLine" presStyleLbl="alignNode1" presStyleIdx="4" presStyleCnt="8"/>
      <dgm:spPr/>
    </dgm:pt>
    <dgm:pt modelId="{BC17AEC6-0F70-4471-AE55-A03589FDA231}" type="pres">
      <dgm:prSet presAssocID="{968EDA37-86F8-4578-B4DE-A03D09639B69}" presName="horz1" presStyleCnt="0"/>
      <dgm:spPr/>
    </dgm:pt>
    <dgm:pt modelId="{FAEF08C5-E2F7-463D-A4E1-F890E03C16D9}" type="pres">
      <dgm:prSet presAssocID="{968EDA37-86F8-4578-B4DE-A03D09639B69}" presName="tx1" presStyleLbl="revTx" presStyleIdx="4" presStyleCnt="8"/>
      <dgm:spPr/>
    </dgm:pt>
    <dgm:pt modelId="{DF9686C0-4D15-4DBF-B54A-5BE7721F32E2}" type="pres">
      <dgm:prSet presAssocID="{968EDA37-86F8-4578-B4DE-A03D09639B69}" presName="vert1" presStyleCnt="0"/>
      <dgm:spPr/>
    </dgm:pt>
    <dgm:pt modelId="{473780E3-3D90-4737-9970-9313968C7196}" type="pres">
      <dgm:prSet presAssocID="{080653F7-743C-45BF-8B62-300A8A31F2FD}" presName="thickLine" presStyleLbl="alignNode1" presStyleIdx="5" presStyleCnt="8"/>
      <dgm:spPr/>
    </dgm:pt>
    <dgm:pt modelId="{0A2B5B89-5664-43B8-9E63-2506CB19984C}" type="pres">
      <dgm:prSet presAssocID="{080653F7-743C-45BF-8B62-300A8A31F2FD}" presName="horz1" presStyleCnt="0"/>
      <dgm:spPr/>
    </dgm:pt>
    <dgm:pt modelId="{932AE463-2447-4FDC-A03A-3282D3D57349}" type="pres">
      <dgm:prSet presAssocID="{080653F7-743C-45BF-8B62-300A8A31F2FD}" presName="tx1" presStyleLbl="revTx" presStyleIdx="5" presStyleCnt="8"/>
      <dgm:spPr/>
    </dgm:pt>
    <dgm:pt modelId="{2B6F7B1A-A0DD-4E9C-83C6-65A0B9FDEDA5}" type="pres">
      <dgm:prSet presAssocID="{080653F7-743C-45BF-8B62-300A8A31F2FD}" presName="vert1" presStyleCnt="0"/>
      <dgm:spPr/>
    </dgm:pt>
    <dgm:pt modelId="{B936B4E6-84DC-4A99-A3EE-64477C266110}" type="pres">
      <dgm:prSet presAssocID="{E6C62027-0FFB-4100-A40F-41D910994BDA}" presName="thickLine" presStyleLbl="alignNode1" presStyleIdx="6" presStyleCnt="8"/>
      <dgm:spPr/>
    </dgm:pt>
    <dgm:pt modelId="{54DA1721-3609-4864-B3C5-1B739BBAC880}" type="pres">
      <dgm:prSet presAssocID="{E6C62027-0FFB-4100-A40F-41D910994BDA}" presName="horz1" presStyleCnt="0"/>
      <dgm:spPr/>
    </dgm:pt>
    <dgm:pt modelId="{B152797D-C002-4E4B-8AC3-E37A9E4768DA}" type="pres">
      <dgm:prSet presAssocID="{E6C62027-0FFB-4100-A40F-41D910994BDA}" presName="tx1" presStyleLbl="revTx" presStyleIdx="6" presStyleCnt="8"/>
      <dgm:spPr/>
    </dgm:pt>
    <dgm:pt modelId="{7720358A-401F-4744-A34F-22F007A90AE2}" type="pres">
      <dgm:prSet presAssocID="{E6C62027-0FFB-4100-A40F-41D910994BDA}" presName="vert1" presStyleCnt="0"/>
      <dgm:spPr/>
    </dgm:pt>
    <dgm:pt modelId="{C2D75ADD-A467-4849-ADEA-D09E6E353C1E}" type="pres">
      <dgm:prSet presAssocID="{8320A88A-F5C9-414F-9644-3F3E800883C1}" presName="thickLine" presStyleLbl="alignNode1" presStyleIdx="7" presStyleCnt="8"/>
      <dgm:spPr/>
    </dgm:pt>
    <dgm:pt modelId="{CDBB71D7-2865-4455-9AE8-08A2E952F681}" type="pres">
      <dgm:prSet presAssocID="{8320A88A-F5C9-414F-9644-3F3E800883C1}" presName="horz1" presStyleCnt="0"/>
      <dgm:spPr/>
    </dgm:pt>
    <dgm:pt modelId="{8B2E993C-ACB3-4495-AEC8-BFDF0824FB85}" type="pres">
      <dgm:prSet presAssocID="{8320A88A-F5C9-414F-9644-3F3E800883C1}" presName="tx1" presStyleLbl="revTx" presStyleIdx="7" presStyleCnt="8"/>
      <dgm:spPr/>
    </dgm:pt>
    <dgm:pt modelId="{24AD2AEC-FF4D-409C-A4E8-A38191ED7BDD}" type="pres">
      <dgm:prSet presAssocID="{8320A88A-F5C9-414F-9644-3F3E800883C1}" presName="vert1" presStyleCnt="0"/>
      <dgm:spPr/>
    </dgm:pt>
  </dgm:ptLst>
  <dgm:cxnLst>
    <dgm:cxn modelId="{9DBF8A06-5310-4DB2-BE1C-46253CBDFCB3}" srcId="{A2E47C94-977D-4C20-9B90-CB171218A986}" destId="{8320A88A-F5C9-414F-9644-3F3E800883C1}" srcOrd="7" destOrd="0" parTransId="{3A92E155-9E76-45D6-BD9D-ED2A3BD74164}" sibTransId="{6C5F4B3B-EB0A-473C-A8D5-D109A0B28CF5}"/>
    <dgm:cxn modelId="{936F6627-CABA-42A9-9664-CDAB482CB404}" type="presOf" srcId="{0167A69C-D617-4BB6-80A2-FCF8E03CCB53}" destId="{110E45CB-CA10-4068-B9C4-9F40CFFD8217}" srcOrd="0" destOrd="0" presId="urn:microsoft.com/office/officeart/2008/layout/LinedList"/>
    <dgm:cxn modelId="{63F9D030-A386-44BA-B883-68DF433A9702}" type="presOf" srcId="{F3F6D5E0-E2EC-4225-9C24-FEBADD52CB83}" destId="{A3A4972F-F618-4B29-9661-378ED6D102D9}" srcOrd="0" destOrd="0" presId="urn:microsoft.com/office/officeart/2008/layout/LinedList"/>
    <dgm:cxn modelId="{E791D140-1A46-416E-9BFD-C9647E98B535}" srcId="{A2E47C94-977D-4C20-9B90-CB171218A986}" destId="{5E09294C-2949-4081-BDAD-425404E5EE50}" srcOrd="0" destOrd="0" parTransId="{E0015FF5-2D09-4908-B51A-E87C2D0C902E}" sibTransId="{0139D539-4229-40A3-83E8-75B94DDD43AD}"/>
    <dgm:cxn modelId="{5DC09747-29BA-44B3-AE9B-A2DDC265E7CE}" type="presOf" srcId="{8320A88A-F5C9-414F-9644-3F3E800883C1}" destId="{8B2E993C-ACB3-4495-AEC8-BFDF0824FB85}" srcOrd="0" destOrd="0" presId="urn:microsoft.com/office/officeart/2008/layout/LinedList"/>
    <dgm:cxn modelId="{105C6F6C-9796-4A71-9326-B53F25A4B714}" type="presOf" srcId="{D430E6D3-85A6-4EEC-961D-A81E94423C98}" destId="{C3C48370-D21E-49B5-ADB7-65052FAA7C71}" srcOrd="0" destOrd="0" presId="urn:microsoft.com/office/officeart/2008/layout/LinedList"/>
    <dgm:cxn modelId="{5247716D-4E82-4E11-94A3-2A6541E6E410}" type="presOf" srcId="{5E09294C-2949-4081-BDAD-425404E5EE50}" destId="{F23FC88D-854A-44A7-AE06-D7907ED6CC79}" srcOrd="0" destOrd="0" presId="urn:microsoft.com/office/officeart/2008/layout/LinedList"/>
    <dgm:cxn modelId="{16C4AB72-BEFB-4A21-A1CD-CE1E17BCB675}" srcId="{A2E47C94-977D-4C20-9B90-CB171218A986}" destId="{E6C62027-0FFB-4100-A40F-41D910994BDA}" srcOrd="6" destOrd="0" parTransId="{A165F795-9748-4E6E-85E6-F5BA37C4C0CF}" sibTransId="{091221CD-C14A-43B5-B70A-6C0A9E534AD1}"/>
    <dgm:cxn modelId="{2A664289-2053-45DB-8EBF-C5ECE9D9A179}" srcId="{A2E47C94-977D-4C20-9B90-CB171218A986}" destId="{080653F7-743C-45BF-8B62-300A8A31F2FD}" srcOrd="5" destOrd="0" parTransId="{769A6D93-383F-41AE-8C46-39827FA912C9}" sibTransId="{C762E8E0-91B3-4181-8E34-3A5D1270098B}"/>
    <dgm:cxn modelId="{A6DF7B9B-2182-4BEF-9012-DEA0536A64C3}" srcId="{A2E47C94-977D-4C20-9B90-CB171218A986}" destId="{968EDA37-86F8-4578-B4DE-A03D09639B69}" srcOrd="4" destOrd="0" parTransId="{434B322A-632B-496A-B85C-7E5BFFA47D6F}" sibTransId="{CFEA70E0-9DCB-468F-957C-754B3B755C30}"/>
    <dgm:cxn modelId="{1D20D39F-C112-46E5-B253-F5E31928E3FF}" type="presOf" srcId="{E6C62027-0FFB-4100-A40F-41D910994BDA}" destId="{B152797D-C002-4E4B-8AC3-E37A9E4768DA}" srcOrd="0" destOrd="0" presId="urn:microsoft.com/office/officeart/2008/layout/LinedList"/>
    <dgm:cxn modelId="{6F93EFA5-11F0-4013-9096-778B5A14F50B}" srcId="{A2E47C94-977D-4C20-9B90-CB171218A986}" destId="{0167A69C-D617-4BB6-80A2-FCF8E03CCB53}" srcOrd="3" destOrd="0" parTransId="{8E87F01B-5A44-4911-BE6A-122BA4B59E55}" sibTransId="{5392A164-58B2-479E-BF3C-17B46F62016B}"/>
    <dgm:cxn modelId="{07753BC0-B59B-4E90-B49B-D5622222089F}" type="presOf" srcId="{A2E47C94-977D-4C20-9B90-CB171218A986}" destId="{1AEEFC1E-5DA7-460F-805C-51512D545C52}" srcOrd="0" destOrd="0" presId="urn:microsoft.com/office/officeart/2008/layout/LinedList"/>
    <dgm:cxn modelId="{14CD35C7-9C19-4733-92A4-CEE0703B828A}" type="presOf" srcId="{080653F7-743C-45BF-8B62-300A8A31F2FD}" destId="{932AE463-2447-4FDC-A03A-3282D3D57349}" srcOrd="0" destOrd="0" presId="urn:microsoft.com/office/officeart/2008/layout/LinedList"/>
    <dgm:cxn modelId="{3E6EF2EE-B54F-4935-8CCF-4BD12AF2F491}" type="presOf" srcId="{968EDA37-86F8-4578-B4DE-A03D09639B69}" destId="{FAEF08C5-E2F7-463D-A4E1-F890E03C16D9}" srcOrd="0" destOrd="0" presId="urn:microsoft.com/office/officeart/2008/layout/LinedList"/>
    <dgm:cxn modelId="{03AFA5F4-9539-43D7-9F68-05F7838AD812}" srcId="{A2E47C94-977D-4C20-9B90-CB171218A986}" destId="{F3F6D5E0-E2EC-4225-9C24-FEBADD52CB83}" srcOrd="1" destOrd="0" parTransId="{D01F0668-566D-4D56-8B12-4BEA87B9DF31}" sibTransId="{3E1F01D3-AF90-4EDD-AE33-2F8096B07382}"/>
    <dgm:cxn modelId="{B1A62FF8-BBAC-4B25-94B6-B2ED0E85072C}" srcId="{A2E47C94-977D-4C20-9B90-CB171218A986}" destId="{D430E6D3-85A6-4EEC-961D-A81E94423C98}" srcOrd="2" destOrd="0" parTransId="{D39C3125-454D-4AF2-9FC7-C60392D52E9F}" sibTransId="{0A226CDC-108D-46A0-836C-9E91A305AE03}"/>
    <dgm:cxn modelId="{7A8BD5CC-1D8D-446B-9820-9546E0EDE27D}" type="presParOf" srcId="{1AEEFC1E-5DA7-460F-805C-51512D545C52}" destId="{BDAD2B4B-0692-435F-A538-67730844310A}" srcOrd="0" destOrd="0" presId="urn:microsoft.com/office/officeart/2008/layout/LinedList"/>
    <dgm:cxn modelId="{58498902-FEBB-48C8-9403-AFE0D0FB86D8}" type="presParOf" srcId="{1AEEFC1E-5DA7-460F-805C-51512D545C52}" destId="{BF72A3CA-0508-400A-952F-860F75C06A65}" srcOrd="1" destOrd="0" presId="urn:microsoft.com/office/officeart/2008/layout/LinedList"/>
    <dgm:cxn modelId="{CACEE608-EE6A-405A-8263-241299450122}" type="presParOf" srcId="{BF72A3CA-0508-400A-952F-860F75C06A65}" destId="{F23FC88D-854A-44A7-AE06-D7907ED6CC79}" srcOrd="0" destOrd="0" presId="urn:microsoft.com/office/officeart/2008/layout/LinedList"/>
    <dgm:cxn modelId="{01A656A1-5959-48BC-AD31-46CC85E55F9A}" type="presParOf" srcId="{BF72A3CA-0508-400A-952F-860F75C06A65}" destId="{884F7AB4-E91C-4DE4-9CEE-287BC085B025}" srcOrd="1" destOrd="0" presId="urn:microsoft.com/office/officeart/2008/layout/LinedList"/>
    <dgm:cxn modelId="{7BEBFD89-BB6F-4918-B7B5-4E0EF82572E5}" type="presParOf" srcId="{1AEEFC1E-5DA7-460F-805C-51512D545C52}" destId="{0738CE18-88CD-4320-B224-B3126DD6992C}" srcOrd="2" destOrd="0" presId="urn:microsoft.com/office/officeart/2008/layout/LinedList"/>
    <dgm:cxn modelId="{0F4A6B9D-9CB6-45E4-A1AD-608E61DBC798}" type="presParOf" srcId="{1AEEFC1E-5DA7-460F-805C-51512D545C52}" destId="{15C65A41-0DAC-41CA-838D-672ED71267AF}" srcOrd="3" destOrd="0" presId="urn:microsoft.com/office/officeart/2008/layout/LinedList"/>
    <dgm:cxn modelId="{CB35C763-7631-4CCF-B799-5C6484AA2CB2}" type="presParOf" srcId="{15C65A41-0DAC-41CA-838D-672ED71267AF}" destId="{A3A4972F-F618-4B29-9661-378ED6D102D9}" srcOrd="0" destOrd="0" presId="urn:microsoft.com/office/officeart/2008/layout/LinedList"/>
    <dgm:cxn modelId="{E5A35AD9-E972-480C-8DF7-AA5AE5981C81}" type="presParOf" srcId="{15C65A41-0DAC-41CA-838D-672ED71267AF}" destId="{F97BD0D2-6207-425B-B20C-4F62469C2A6F}" srcOrd="1" destOrd="0" presId="urn:microsoft.com/office/officeart/2008/layout/LinedList"/>
    <dgm:cxn modelId="{66337ADA-D1B5-49EE-A7DC-795486DF8E37}" type="presParOf" srcId="{1AEEFC1E-5DA7-460F-805C-51512D545C52}" destId="{AE3328A6-51F6-4860-B086-21F85080F2B5}" srcOrd="4" destOrd="0" presId="urn:microsoft.com/office/officeart/2008/layout/LinedList"/>
    <dgm:cxn modelId="{D3754283-5771-498D-83F3-8D0BFCA72D47}" type="presParOf" srcId="{1AEEFC1E-5DA7-460F-805C-51512D545C52}" destId="{0A4FD4E1-7027-46D3-BEFB-A632BAB3C40A}" srcOrd="5" destOrd="0" presId="urn:microsoft.com/office/officeart/2008/layout/LinedList"/>
    <dgm:cxn modelId="{AD3F932A-7731-452C-BD99-66DD2DBB08A4}" type="presParOf" srcId="{0A4FD4E1-7027-46D3-BEFB-A632BAB3C40A}" destId="{C3C48370-D21E-49B5-ADB7-65052FAA7C71}" srcOrd="0" destOrd="0" presId="urn:microsoft.com/office/officeart/2008/layout/LinedList"/>
    <dgm:cxn modelId="{EEA9FDFF-C07D-4DCA-8D5F-69AEA78891F7}" type="presParOf" srcId="{0A4FD4E1-7027-46D3-BEFB-A632BAB3C40A}" destId="{ABBC3A28-BA52-41EE-BFA2-B5B746F5B93D}" srcOrd="1" destOrd="0" presId="urn:microsoft.com/office/officeart/2008/layout/LinedList"/>
    <dgm:cxn modelId="{BBAB1CA0-BFBA-46B1-AAF4-208EB54D0B69}" type="presParOf" srcId="{1AEEFC1E-5DA7-460F-805C-51512D545C52}" destId="{C3C3F7E4-C585-4509-A26B-400F8068E8BB}" srcOrd="6" destOrd="0" presId="urn:microsoft.com/office/officeart/2008/layout/LinedList"/>
    <dgm:cxn modelId="{35D40B65-B56E-4667-8650-7BEE97045758}" type="presParOf" srcId="{1AEEFC1E-5DA7-460F-805C-51512D545C52}" destId="{185A239C-7B05-4CDA-94FA-963B689D17CE}" srcOrd="7" destOrd="0" presId="urn:microsoft.com/office/officeart/2008/layout/LinedList"/>
    <dgm:cxn modelId="{DA906ACE-7D37-47C1-8D74-305D0C3CEB9F}" type="presParOf" srcId="{185A239C-7B05-4CDA-94FA-963B689D17CE}" destId="{110E45CB-CA10-4068-B9C4-9F40CFFD8217}" srcOrd="0" destOrd="0" presId="urn:microsoft.com/office/officeart/2008/layout/LinedList"/>
    <dgm:cxn modelId="{D17196BD-08FC-415B-A4B3-685ECFD1BB46}" type="presParOf" srcId="{185A239C-7B05-4CDA-94FA-963B689D17CE}" destId="{6FA69FF6-F155-439D-9C92-26C26CEEDE1B}" srcOrd="1" destOrd="0" presId="urn:microsoft.com/office/officeart/2008/layout/LinedList"/>
    <dgm:cxn modelId="{8FC5138B-B44A-45CB-A59D-A92EB18FFC03}" type="presParOf" srcId="{1AEEFC1E-5DA7-460F-805C-51512D545C52}" destId="{51B5D8A7-636E-474B-90F0-91C0B4F45525}" srcOrd="8" destOrd="0" presId="urn:microsoft.com/office/officeart/2008/layout/LinedList"/>
    <dgm:cxn modelId="{8477881B-75B9-4ADC-BB1A-E8E11DE8148B}" type="presParOf" srcId="{1AEEFC1E-5DA7-460F-805C-51512D545C52}" destId="{BC17AEC6-0F70-4471-AE55-A03589FDA231}" srcOrd="9" destOrd="0" presId="urn:microsoft.com/office/officeart/2008/layout/LinedList"/>
    <dgm:cxn modelId="{8C366A02-890B-4B49-BA77-EDA3CA83F33E}" type="presParOf" srcId="{BC17AEC6-0F70-4471-AE55-A03589FDA231}" destId="{FAEF08C5-E2F7-463D-A4E1-F890E03C16D9}" srcOrd="0" destOrd="0" presId="urn:microsoft.com/office/officeart/2008/layout/LinedList"/>
    <dgm:cxn modelId="{5EE8A044-F12F-4590-B640-EF0A5DB2DF75}" type="presParOf" srcId="{BC17AEC6-0F70-4471-AE55-A03589FDA231}" destId="{DF9686C0-4D15-4DBF-B54A-5BE7721F32E2}" srcOrd="1" destOrd="0" presId="urn:microsoft.com/office/officeart/2008/layout/LinedList"/>
    <dgm:cxn modelId="{F3F64A36-46A6-4F00-9980-E98A4E61FF08}" type="presParOf" srcId="{1AEEFC1E-5DA7-460F-805C-51512D545C52}" destId="{473780E3-3D90-4737-9970-9313968C7196}" srcOrd="10" destOrd="0" presId="urn:microsoft.com/office/officeart/2008/layout/LinedList"/>
    <dgm:cxn modelId="{5D3A0878-12BF-4428-8EF8-BD5452D290FE}" type="presParOf" srcId="{1AEEFC1E-5DA7-460F-805C-51512D545C52}" destId="{0A2B5B89-5664-43B8-9E63-2506CB19984C}" srcOrd="11" destOrd="0" presId="urn:microsoft.com/office/officeart/2008/layout/LinedList"/>
    <dgm:cxn modelId="{83410151-4CAC-4AD5-8D02-327E01A13A0C}" type="presParOf" srcId="{0A2B5B89-5664-43B8-9E63-2506CB19984C}" destId="{932AE463-2447-4FDC-A03A-3282D3D57349}" srcOrd="0" destOrd="0" presId="urn:microsoft.com/office/officeart/2008/layout/LinedList"/>
    <dgm:cxn modelId="{F375577C-F8AE-44F6-9382-4661B6443BE0}" type="presParOf" srcId="{0A2B5B89-5664-43B8-9E63-2506CB19984C}" destId="{2B6F7B1A-A0DD-4E9C-83C6-65A0B9FDEDA5}" srcOrd="1" destOrd="0" presId="urn:microsoft.com/office/officeart/2008/layout/LinedList"/>
    <dgm:cxn modelId="{510E9550-357E-4B72-8BB7-5D45C0F6C4E7}" type="presParOf" srcId="{1AEEFC1E-5DA7-460F-805C-51512D545C52}" destId="{B936B4E6-84DC-4A99-A3EE-64477C266110}" srcOrd="12" destOrd="0" presId="urn:microsoft.com/office/officeart/2008/layout/LinedList"/>
    <dgm:cxn modelId="{27EE986E-2C48-4BCF-BC76-BEA6445218C8}" type="presParOf" srcId="{1AEEFC1E-5DA7-460F-805C-51512D545C52}" destId="{54DA1721-3609-4864-B3C5-1B739BBAC880}" srcOrd="13" destOrd="0" presId="urn:microsoft.com/office/officeart/2008/layout/LinedList"/>
    <dgm:cxn modelId="{A75B8A35-63F9-4DA8-A895-C7BC12C5171A}" type="presParOf" srcId="{54DA1721-3609-4864-B3C5-1B739BBAC880}" destId="{B152797D-C002-4E4B-8AC3-E37A9E4768DA}" srcOrd="0" destOrd="0" presId="urn:microsoft.com/office/officeart/2008/layout/LinedList"/>
    <dgm:cxn modelId="{892B06C9-2540-4F40-9EE6-66BB047590CB}" type="presParOf" srcId="{54DA1721-3609-4864-B3C5-1B739BBAC880}" destId="{7720358A-401F-4744-A34F-22F007A90AE2}" srcOrd="1" destOrd="0" presId="urn:microsoft.com/office/officeart/2008/layout/LinedList"/>
    <dgm:cxn modelId="{1C2E002D-CE90-4460-92F2-B1F6FABEBAD3}" type="presParOf" srcId="{1AEEFC1E-5DA7-460F-805C-51512D545C52}" destId="{C2D75ADD-A467-4849-ADEA-D09E6E353C1E}" srcOrd="14" destOrd="0" presId="urn:microsoft.com/office/officeart/2008/layout/LinedList"/>
    <dgm:cxn modelId="{4C82E907-B083-44D3-9191-8C857A4A0A13}" type="presParOf" srcId="{1AEEFC1E-5DA7-460F-805C-51512D545C52}" destId="{CDBB71D7-2865-4455-9AE8-08A2E952F681}" srcOrd="15" destOrd="0" presId="urn:microsoft.com/office/officeart/2008/layout/LinedList"/>
    <dgm:cxn modelId="{D0D7E6FD-18D1-4EC2-9D26-367DA667AFBA}" type="presParOf" srcId="{CDBB71D7-2865-4455-9AE8-08A2E952F681}" destId="{8B2E993C-ACB3-4495-AEC8-BFDF0824FB85}" srcOrd="0" destOrd="0" presId="urn:microsoft.com/office/officeart/2008/layout/LinedList"/>
    <dgm:cxn modelId="{5929E847-CA7D-4EC1-A7AF-AAAE61841B99}" type="presParOf" srcId="{CDBB71D7-2865-4455-9AE8-08A2E952F681}" destId="{24AD2AEC-FF4D-409C-A4E8-A38191ED7BD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047AC92-F5C0-422B-A7B5-02BA54FEADA3}" type="doc">
      <dgm:prSet loTypeId="urn:microsoft.com/office/officeart/2018/2/layout/Icon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6C940AA2-3020-4470-A17F-D7E715D4A52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Pre-step of searching </a:t>
          </a:r>
          <a:r>
            <a:rPr lang="en-US" u="sng" dirty="0"/>
            <a:t>your data</a:t>
          </a:r>
          <a:r>
            <a:rPr lang="en-US" dirty="0"/>
            <a:t> </a:t>
          </a:r>
          <a:r>
            <a:rPr lang="en-US" u="sng" dirty="0"/>
            <a:t>sources</a:t>
          </a:r>
          <a:r>
            <a:rPr lang="en-US" dirty="0"/>
            <a:t> before calling LLM</a:t>
          </a:r>
        </a:p>
      </dgm:t>
    </dgm:pt>
    <dgm:pt modelId="{C9F1BA8E-1F60-423C-B733-182481462B6B}" type="parTrans" cxnId="{E5FA11C2-FFF4-4667-B787-1F72A9F1B991}">
      <dgm:prSet/>
      <dgm:spPr/>
      <dgm:t>
        <a:bodyPr/>
        <a:lstStyle/>
        <a:p>
          <a:endParaRPr lang="en-US"/>
        </a:p>
      </dgm:t>
    </dgm:pt>
    <dgm:pt modelId="{1C0CEBCC-CB3C-4876-93D9-5D0570D8733D}" type="sibTrans" cxnId="{E5FA11C2-FFF4-4667-B787-1F72A9F1B991}">
      <dgm:prSet/>
      <dgm:spPr/>
      <dgm:t>
        <a:bodyPr/>
        <a:lstStyle/>
        <a:p>
          <a:endParaRPr lang="en-US"/>
        </a:p>
      </dgm:t>
    </dgm:pt>
    <dgm:pt modelId="{D70A6DD6-BC8D-4AB8-9442-C5C8CA4B32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Goal is to provide knowledge for LLM to use</a:t>
          </a:r>
        </a:p>
      </dgm:t>
    </dgm:pt>
    <dgm:pt modelId="{22EC5DC9-C215-4E4F-805D-F29F3AC77FAD}" type="parTrans" cxnId="{FAFB998D-CE15-46A7-A66A-2DF49B9C34A9}">
      <dgm:prSet/>
      <dgm:spPr/>
      <dgm:t>
        <a:bodyPr/>
        <a:lstStyle/>
        <a:p>
          <a:endParaRPr lang="en-US"/>
        </a:p>
      </dgm:t>
    </dgm:pt>
    <dgm:pt modelId="{028DE7A7-A071-4495-ABAC-44C1A53B4664}" type="sibTrans" cxnId="{FAFB998D-CE15-46A7-A66A-2DF49B9C34A9}">
      <dgm:prSet/>
      <dgm:spPr/>
      <dgm:t>
        <a:bodyPr/>
        <a:lstStyle/>
        <a:p>
          <a:endParaRPr lang="en-US"/>
        </a:p>
      </dgm:t>
    </dgm:pt>
    <dgm:pt modelId="{C537019C-FEA8-450D-B316-2CB32410F7DD}" type="pres">
      <dgm:prSet presAssocID="{1047AC92-F5C0-422B-A7B5-02BA54FEADA3}" presName="root" presStyleCnt="0">
        <dgm:presLayoutVars>
          <dgm:dir/>
          <dgm:resizeHandles val="exact"/>
        </dgm:presLayoutVars>
      </dgm:prSet>
      <dgm:spPr/>
    </dgm:pt>
    <dgm:pt modelId="{C8DEA0B3-6A9F-4299-A408-52343FC76CC8}" type="pres">
      <dgm:prSet presAssocID="{6C940AA2-3020-4470-A17F-D7E715D4A527}" presName="compNode" presStyleCnt="0"/>
      <dgm:spPr/>
    </dgm:pt>
    <dgm:pt modelId="{351440F9-CDBD-4F68-B71A-B42CB830672A}" type="pres">
      <dgm:prSet presAssocID="{6C940AA2-3020-4470-A17F-D7E715D4A52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6C284511-2E49-4D32-B551-B2326BBBEC60}" type="pres">
      <dgm:prSet presAssocID="{6C940AA2-3020-4470-A17F-D7E715D4A527}" presName="spaceRect" presStyleCnt="0"/>
      <dgm:spPr/>
    </dgm:pt>
    <dgm:pt modelId="{6946E1D6-2E3B-4DDE-A4E1-9052B9FB71F0}" type="pres">
      <dgm:prSet presAssocID="{6C940AA2-3020-4470-A17F-D7E715D4A527}" presName="textRect" presStyleLbl="revTx" presStyleIdx="0" presStyleCnt="2">
        <dgm:presLayoutVars>
          <dgm:chMax val="1"/>
          <dgm:chPref val="1"/>
        </dgm:presLayoutVars>
      </dgm:prSet>
      <dgm:spPr/>
    </dgm:pt>
    <dgm:pt modelId="{2D155492-D78E-4647-A1DD-1734A55182B3}" type="pres">
      <dgm:prSet presAssocID="{1C0CEBCC-CB3C-4876-93D9-5D0570D8733D}" presName="sibTrans" presStyleCnt="0"/>
      <dgm:spPr/>
    </dgm:pt>
    <dgm:pt modelId="{CF3DD58D-2277-4759-88B3-653070EFC21C}" type="pres">
      <dgm:prSet presAssocID="{D70A6DD6-BC8D-4AB8-9442-C5C8CA4B3267}" presName="compNode" presStyleCnt="0"/>
      <dgm:spPr/>
    </dgm:pt>
    <dgm:pt modelId="{D895BAFB-F999-4565-9CFC-264354A663EB}" type="pres">
      <dgm:prSet presAssocID="{D70A6DD6-BC8D-4AB8-9442-C5C8CA4B326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A8367A16-1AD8-4F39-BAE9-54B982B4D959}" type="pres">
      <dgm:prSet presAssocID="{D70A6DD6-BC8D-4AB8-9442-C5C8CA4B3267}" presName="spaceRect" presStyleCnt="0"/>
      <dgm:spPr/>
    </dgm:pt>
    <dgm:pt modelId="{F317AFED-5F79-42AD-AC39-AD1750819E08}" type="pres">
      <dgm:prSet presAssocID="{D70A6DD6-BC8D-4AB8-9442-C5C8CA4B3267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24159A25-3D7D-454A-A57A-795412E7E47D}" type="presOf" srcId="{1047AC92-F5C0-422B-A7B5-02BA54FEADA3}" destId="{C537019C-FEA8-450D-B316-2CB32410F7DD}" srcOrd="0" destOrd="0" presId="urn:microsoft.com/office/officeart/2018/2/layout/IconLabelList"/>
    <dgm:cxn modelId="{4238AF46-269A-4109-89AE-03BF1A765193}" type="presOf" srcId="{D70A6DD6-BC8D-4AB8-9442-C5C8CA4B3267}" destId="{F317AFED-5F79-42AD-AC39-AD1750819E08}" srcOrd="0" destOrd="0" presId="urn:microsoft.com/office/officeart/2018/2/layout/IconLabelList"/>
    <dgm:cxn modelId="{786ADB86-AFB4-45EB-9337-7244D0BDF0C9}" type="presOf" srcId="{6C940AA2-3020-4470-A17F-D7E715D4A527}" destId="{6946E1D6-2E3B-4DDE-A4E1-9052B9FB71F0}" srcOrd="0" destOrd="0" presId="urn:microsoft.com/office/officeart/2018/2/layout/IconLabelList"/>
    <dgm:cxn modelId="{FAFB998D-CE15-46A7-A66A-2DF49B9C34A9}" srcId="{1047AC92-F5C0-422B-A7B5-02BA54FEADA3}" destId="{D70A6DD6-BC8D-4AB8-9442-C5C8CA4B3267}" srcOrd="1" destOrd="0" parTransId="{22EC5DC9-C215-4E4F-805D-F29F3AC77FAD}" sibTransId="{028DE7A7-A071-4495-ABAC-44C1A53B4664}"/>
    <dgm:cxn modelId="{E5FA11C2-FFF4-4667-B787-1F72A9F1B991}" srcId="{1047AC92-F5C0-422B-A7B5-02BA54FEADA3}" destId="{6C940AA2-3020-4470-A17F-D7E715D4A527}" srcOrd="0" destOrd="0" parTransId="{C9F1BA8E-1F60-423C-B733-182481462B6B}" sibTransId="{1C0CEBCC-CB3C-4876-93D9-5D0570D8733D}"/>
    <dgm:cxn modelId="{8C53E20E-0CB5-41B8-9039-D6C42130ED42}" type="presParOf" srcId="{C537019C-FEA8-450D-B316-2CB32410F7DD}" destId="{C8DEA0B3-6A9F-4299-A408-52343FC76CC8}" srcOrd="0" destOrd="0" presId="urn:microsoft.com/office/officeart/2018/2/layout/IconLabelList"/>
    <dgm:cxn modelId="{AB24206B-3BEC-414E-88C3-5167390E0D11}" type="presParOf" srcId="{C8DEA0B3-6A9F-4299-A408-52343FC76CC8}" destId="{351440F9-CDBD-4F68-B71A-B42CB830672A}" srcOrd="0" destOrd="0" presId="urn:microsoft.com/office/officeart/2018/2/layout/IconLabelList"/>
    <dgm:cxn modelId="{49E54CE2-1A28-4683-8AE5-D0D7DFCF8360}" type="presParOf" srcId="{C8DEA0B3-6A9F-4299-A408-52343FC76CC8}" destId="{6C284511-2E49-4D32-B551-B2326BBBEC60}" srcOrd="1" destOrd="0" presId="urn:microsoft.com/office/officeart/2018/2/layout/IconLabelList"/>
    <dgm:cxn modelId="{416956C4-521B-46C0-9021-10EB48524C0C}" type="presParOf" srcId="{C8DEA0B3-6A9F-4299-A408-52343FC76CC8}" destId="{6946E1D6-2E3B-4DDE-A4E1-9052B9FB71F0}" srcOrd="2" destOrd="0" presId="urn:microsoft.com/office/officeart/2018/2/layout/IconLabelList"/>
    <dgm:cxn modelId="{C3B1D041-8EF7-436C-BBA1-AF053190B3BD}" type="presParOf" srcId="{C537019C-FEA8-450D-B316-2CB32410F7DD}" destId="{2D155492-D78E-4647-A1DD-1734A55182B3}" srcOrd="1" destOrd="0" presId="urn:microsoft.com/office/officeart/2018/2/layout/IconLabelList"/>
    <dgm:cxn modelId="{44A6ADD5-923F-4964-BFEC-57A053D39764}" type="presParOf" srcId="{C537019C-FEA8-450D-B316-2CB32410F7DD}" destId="{CF3DD58D-2277-4759-88B3-653070EFC21C}" srcOrd="2" destOrd="0" presId="urn:microsoft.com/office/officeart/2018/2/layout/IconLabelList"/>
    <dgm:cxn modelId="{081978A3-A761-4B9E-9644-89A6EFFAA333}" type="presParOf" srcId="{CF3DD58D-2277-4759-88B3-653070EFC21C}" destId="{D895BAFB-F999-4565-9CFC-264354A663EB}" srcOrd="0" destOrd="0" presId="urn:microsoft.com/office/officeart/2018/2/layout/IconLabelList"/>
    <dgm:cxn modelId="{FCA1EC43-822B-4B81-916A-547C7409F4C0}" type="presParOf" srcId="{CF3DD58D-2277-4759-88B3-653070EFC21C}" destId="{A8367A16-1AD8-4F39-BAE9-54B982B4D959}" srcOrd="1" destOrd="0" presId="urn:microsoft.com/office/officeart/2018/2/layout/IconLabelList"/>
    <dgm:cxn modelId="{2C4C0112-28E1-4DF8-B9C7-5BCDFC543CB8}" type="presParOf" srcId="{CF3DD58D-2277-4759-88B3-653070EFC21C}" destId="{F317AFED-5F79-42AD-AC39-AD1750819E0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22E099B-2FDE-4F88-9A7D-A907659EB7EC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32E219-6541-4F93-867B-2ECAA9249E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Keyword</a:t>
          </a:r>
        </a:p>
      </dgm:t>
    </dgm:pt>
    <dgm:pt modelId="{98458A9E-B4CE-4082-81A1-19AB7F0DDF95}" type="parTrans" cxnId="{11AA885E-7423-42E8-A591-D4E8E3ADB519}">
      <dgm:prSet/>
      <dgm:spPr/>
      <dgm:t>
        <a:bodyPr/>
        <a:lstStyle/>
        <a:p>
          <a:endParaRPr lang="en-US"/>
        </a:p>
      </dgm:t>
    </dgm:pt>
    <dgm:pt modelId="{17E0F370-46B5-4565-9FA9-4A51FAE757BE}" type="sibTrans" cxnId="{11AA885E-7423-42E8-A591-D4E8E3ADB519}">
      <dgm:prSet/>
      <dgm:spPr/>
      <dgm:t>
        <a:bodyPr/>
        <a:lstStyle/>
        <a:p>
          <a:endParaRPr lang="en-US"/>
        </a:p>
      </dgm:t>
    </dgm:pt>
    <dgm:pt modelId="{CBFD0FC0-4A0F-4FC0-A3A0-406700A2E94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Semantic or Similarity</a:t>
          </a:r>
        </a:p>
      </dgm:t>
    </dgm:pt>
    <dgm:pt modelId="{0E8B210D-E36B-49A2-A68A-9EE9D31750E1}" type="parTrans" cxnId="{586F82A0-4331-44DB-B874-9F2D78A83D56}">
      <dgm:prSet/>
      <dgm:spPr/>
      <dgm:t>
        <a:bodyPr/>
        <a:lstStyle/>
        <a:p>
          <a:endParaRPr lang="en-US"/>
        </a:p>
      </dgm:t>
    </dgm:pt>
    <dgm:pt modelId="{3C3D53A4-7315-4EE9-9127-0F93D0BE66EE}" type="sibTrans" cxnId="{586F82A0-4331-44DB-B874-9F2D78A83D56}">
      <dgm:prSet/>
      <dgm:spPr/>
      <dgm:t>
        <a:bodyPr/>
        <a:lstStyle/>
        <a:p>
          <a:endParaRPr lang="en-US"/>
        </a:p>
      </dgm:t>
    </dgm:pt>
    <dgm:pt modelId="{6DC01797-4970-4679-A62A-22617C4B4F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Hybrid (with reranking)</a:t>
          </a:r>
        </a:p>
      </dgm:t>
    </dgm:pt>
    <dgm:pt modelId="{2C19AC4A-65BF-42A2-985A-E064CC0FD2AA}" type="parTrans" cxnId="{ADCB4D7F-0FE9-43D9-B90B-C59E23DDEF78}">
      <dgm:prSet/>
      <dgm:spPr/>
      <dgm:t>
        <a:bodyPr/>
        <a:lstStyle/>
        <a:p>
          <a:endParaRPr lang="en-US"/>
        </a:p>
      </dgm:t>
    </dgm:pt>
    <dgm:pt modelId="{090BA005-920D-4107-8F61-D33FE06988AC}" type="sibTrans" cxnId="{ADCB4D7F-0FE9-43D9-B90B-C59E23DDEF78}">
      <dgm:prSet/>
      <dgm:spPr/>
      <dgm:t>
        <a:bodyPr/>
        <a:lstStyle/>
        <a:p>
          <a:endParaRPr lang="en-US"/>
        </a:p>
      </dgm:t>
    </dgm:pt>
    <dgm:pt modelId="{39DF0360-7D26-41BC-95AB-8F0A78B364BC}" type="pres">
      <dgm:prSet presAssocID="{322E099B-2FDE-4F88-9A7D-A907659EB7EC}" presName="root" presStyleCnt="0">
        <dgm:presLayoutVars>
          <dgm:dir/>
          <dgm:resizeHandles val="exact"/>
        </dgm:presLayoutVars>
      </dgm:prSet>
      <dgm:spPr/>
    </dgm:pt>
    <dgm:pt modelId="{EB5FB362-A1DB-4587-B21F-86FC407C50DD}" type="pres">
      <dgm:prSet presAssocID="{6932E219-6541-4F93-867B-2ECAA9249EBB}" presName="compNode" presStyleCnt="0"/>
      <dgm:spPr/>
    </dgm:pt>
    <dgm:pt modelId="{F16FD482-B37A-445D-B3A0-BEC2259DC016}" type="pres">
      <dgm:prSet presAssocID="{6932E219-6541-4F93-867B-2ECAA9249EB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6EAAE7E6-9E10-4BF0-9B52-2262199BA361}" type="pres">
      <dgm:prSet presAssocID="{6932E219-6541-4F93-867B-2ECAA9249EBB}" presName="spaceRect" presStyleCnt="0"/>
      <dgm:spPr/>
    </dgm:pt>
    <dgm:pt modelId="{C4C95DEE-4FB2-4866-89F2-8E48FA219D69}" type="pres">
      <dgm:prSet presAssocID="{6932E219-6541-4F93-867B-2ECAA9249EBB}" presName="textRect" presStyleLbl="revTx" presStyleIdx="0" presStyleCnt="3">
        <dgm:presLayoutVars>
          <dgm:chMax val="1"/>
          <dgm:chPref val="1"/>
        </dgm:presLayoutVars>
      </dgm:prSet>
      <dgm:spPr/>
    </dgm:pt>
    <dgm:pt modelId="{51F11101-17F1-4D5F-84F7-B5F5EC85B8A6}" type="pres">
      <dgm:prSet presAssocID="{17E0F370-46B5-4565-9FA9-4A51FAE757BE}" presName="sibTrans" presStyleCnt="0"/>
      <dgm:spPr/>
    </dgm:pt>
    <dgm:pt modelId="{98B9096C-19FE-4A1A-8495-F21A9E7DB59B}" type="pres">
      <dgm:prSet presAssocID="{CBFD0FC0-4A0F-4FC0-A3A0-406700A2E94F}" presName="compNode" presStyleCnt="0"/>
      <dgm:spPr/>
    </dgm:pt>
    <dgm:pt modelId="{B8A5E778-A456-4C01-B52E-CA90213A958A}" type="pres">
      <dgm:prSet presAssocID="{CBFD0FC0-4A0F-4FC0-A3A0-406700A2E94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98CCC00D-AA6D-4B49-B96D-B401FEDB64F9}" type="pres">
      <dgm:prSet presAssocID="{CBFD0FC0-4A0F-4FC0-A3A0-406700A2E94F}" presName="spaceRect" presStyleCnt="0"/>
      <dgm:spPr/>
    </dgm:pt>
    <dgm:pt modelId="{8F466D8C-03D3-4309-950A-5C06E4BC442A}" type="pres">
      <dgm:prSet presAssocID="{CBFD0FC0-4A0F-4FC0-A3A0-406700A2E94F}" presName="textRect" presStyleLbl="revTx" presStyleIdx="1" presStyleCnt="3">
        <dgm:presLayoutVars>
          <dgm:chMax val="1"/>
          <dgm:chPref val="1"/>
        </dgm:presLayoutVars>
      </dgm:prSet>
      <dgm:spPr/>
    </dgm:pt>
    <dgm:pt modelId="{78978968-C39E-49FD-BA17-A5A4CF6380E4}" type="pres">
      <dgm:prSet presAssocID="{3C3D53A4-7315-4EE9-9127-0F93D0BE66EE}" presName="sibTrans" presStyleCnt="0"/>
      <dgm:spPr/>
    </dgm:pt>
    <dgm:pt modelId="{82BF44C9-B5D0-4D6F-8E98-13DBF9F6BC3E}" type="pres">
      <dgm:prSet presAssocID="{6DC01797-4970-4679-A62A-22617C4B4FBE}" presName="compNode" presStyleCnt="0"/>
      <dgm:spPr/>
    </dgm:pt>
    <dgm:pt modelId="{B9847FAD-484A-42F8-8047-650C6D6CC203}" type="pres">
      <dgm:prSet presAssocID="{6DC01797-4970-4679-A62A-22617C4B4FB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D0F1D5FB-B160-4207-B00C-A5C384E8C315}" type="pres">
      <dgm:prSet presAssocID="{6DC01797-4970-4679-A62A-22617C4B4FBE}" presName="spaceRect" presStyleCnt="0"/>
      <dgm:spPr/>
    </dgm:pt>
    <dgm:pt modelId="{E3AC2033-A33D-48C3-9D2A-81190CBA5E50}" type="pres">
      <dgm:prSet presAssocID="{6DC01797-4970-4679-A62A-22617C4B4FB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1AA885E-7423-42E8-A591-D4E8E3ADB519}" srcId="{322E099B-2FDE-4F88-9A7D-A907659EB7EC}" destId="{6932E219-6541-4F93-867B-2ECAA9249EBB}" srcOrd="0" destOrd="0" parTransId="{98458A9E-B4CE-4082-81A1-19AB7F0DDF95}" sibTransId="{17E0F370-46B5-4565-9FA9-4A51FAE757BE}"/>
    <dgm:cxn modelId="{2451F248-A6ED-4D69-ADC9-24968369F23E}" type="presOf" srcId="{CBFD0FC0-4A0F-4FC0-A3A0-406700A2E94F}" destId="{8F466D8C-03D3-4309-950A-5C06E4BC442A}" srcOrd="0" destOrd="0" presId="urn:microsoft.com/office/officeart/2018/2/layout/IconLabelList"/>
    <dgm:cxn modelId="{ADCB4D7F-0FE9-43D9-B90B-C59E23DDEF78}" srcId="{322E099B-2FDE-4F88-9A7D-A907659EB7EC}" destId="{6DC01797-4970-4679-A62A-22617C4B4FBE}" srcOrd="2" destOrd="0" parTransId="{2C19AC4A-65BF-42A2-985A-E064CC0FD2AA}" sibTransId="{090BA005-920D-4107-8F61-D33FE06988AC}"/>
    <dgm:cxn modelId="{0EA8D38C-8107-4016-820D-DEAD6ABBBCF7}" type="presOf" srcId="{322E099B-2FDE-4F88-9A7D-A907659EB7EC}" destId="{39DF0360-7D26-41BC-95AB-8F0A78B364BC}" srcOrd="0" destOrd="0" presId="urn:microsoft.com/office/officeart/2018/2/layout/IconLabelList"/>
    <dgm:cxn modelId="{586F82A0-4331-44DB-B874-9F2D78A83D56}" srcId="{322E099B-2FDE-4F88-9A7D-A907659EB7EC}" destId="{CBFD0FC0-4A0F-4FC0-A3A0-406700A2E94F}" srcOrd="1" destOrd="0" parTransId="{0E8B210D-E36B-49A2-A68A-9EE9D31750E1}" sibTransId="{3C3D53A4-7315-4EE9-9127-0F93D0BE66EE}"/>
    <dgm:cxn modelId="{86E10DA6-40EB-45C9-A633-FE13EDFA0447}" type="presOf" srcId="{6DC01797-4970-4679-A62A-22617C4B4FBE}" destId="{E3AC2033-A33D-48C3-9D2A-81190CBA5E50}" srcOrd="0" destOrd="0" presId="urn:microsoft.com/office/officeart/2018/2/layout/IconLabelList"/>
    <dgm:cxn modelId="{A2426BBF-01B0-46A2-B0CF-A37F2EC38B76}" type="presOf" srcId="{6932E219-6541-4F93-867B-2ECAA9249EBB}" destId="{C4C95DEE-4FB2-4866-89F2-8E48FA219D69}" srcOrd="0" destOrd="0" presId="urn:microsoft.com/office/officeart/2018/2/layout/IconLabelList"/>
    <dgm:cxn modelId="{C355AA5A-3495-4B57-97D1-61D9F1CC7C50}" type="presParOf" srcId="{39DF0360-7D26-41BC-95AB-8F0A78B364BC}" destId="{EB5FB362-A1DB-4587-B21F-86FC407C50DD}" srcOrd="0" destOrd="0" presId="urn:microsoft.com/office/officeart/2018/2/layout/IconLabelList"/>
    <dgm:cxn modelId="{65FD5587-F0EC-488D-859D-C5561796CC93}" type="presParOf" srcId="{EB5FB362-A1DB-4587-B21F-86FC407C50DD}" destId="{F16FD482-B37A-445D-B3A0-BEC2259DC016}" srcOrd="0" destOrd="0" presId="urn:microsoft.com/office/officeart/2018/2/layout/IconLabelList"/>
    <dgm:cxn modelId="{32A0E867-9AB0-472E-A658-914159E4FA4B}" type="presParOf" srcId="{EB5FB362-A1DB-4587-B21F-86FC407C50DD}" destId="{6EAAE7E6-9E10-4BF0-9B52-2262199BA361}" srcOrd="1" destOrd="0" presId="urn:microsoft.com/office/officeart/2018/2/layout/IconLabelList"/>
    <dgm:cxn modelId="{6FD6D8C4-8F59-4AB7-8070-CB740998087A}" type="presParOf" srcId="{EB5FB362-A1DB-4587-B21F-86FC407C50DD}" destId="{C4C95DEE-4FB2-4866-89F2-8E48FA219D69}" srcOrd="2" destOrd="0" presId="urn:microsoft.com/office/officeart/2018/2/layout/IconLabelList"/>
    <dgm:cxn modelId="{99CCF106-5A00-46AA-892E-F81A114F9DC9}" type="presParOf" srcId="{39DF0360-7D26-41BC-95AB-8F0A78B364BC}" destId="{51F11101-17F1-4D5F-84F7-B5F5EC85B8A6}" srcOrd="1" destOrd="0" presId="urn:microsoft.com/office/officeart/2018/2/layout/IconLabelList"/>
    <dgm:cxn modelId="{2362DA8E-FFED-4A7D-85F0-C340E46C3124}" type="presParOf" srcId="{39DF0360-7D26-41BC-95AB-8F0A78B364BC}" destId="{98B9096C-19FE-4A1A-8495-F21A9E7DB59B}" srcOrd="2" destOrd="0" presId="urn:microsoft.com/office/officeart/2018/2/layout/IconLabelList"/>
    <dgm:cxn modelId="{BC0D3B60-7FD2-4206-90F4-52ABF9751292}" type="presParOf" srcId="{98B9096C-19FE-4A1A-8495-F21A9E7DB59B}" destId="{B8A5E778-A456-4C01-B52E-CA90213A958A}" srcOrd="0" destOrd="0" presId="urn:microsoft.com/office/officeart/2018/2/layout/IconLabelList"/>
    <dgm:cxn modelId="{46428056-B6FD-42D1-9166-8805B8853CF8}" type="presParOf" srcId="{98B9096C-19FE-4A1A-8495-F21A9E7DB59B}" destId="{98CCC00D-AA6D-4B49-B96D-B401FEDB64F9}" srcOrd="1" destOrd="0" presId="urn:microsoft.com/office/officeart/2018/2/layout/IconLabelList"/>
    <dgm:cxn modelId="{038DEFBB-347C-4D0D-B35D-91DC64DB9382}" type="presParOf" srcId="{98B9096C-19FE-4A1A-8495-F21A9E7DB59B}" destId="{8F466D8C-03D3-4309-950A-5C06E4BC442A}" srcOrd="2" destOrd="0" presId="urn:microsoft.com/office/officeart/2018/2/layout/IconLabelList"/>
    <dgm:cxn modelId="{F27B5F3F-62E8-452D-BAD2-C08AB77D8C6F}" type="presParOf" srcId="{39DF0360-7D26-41BC-95AB-8F0A78B364BC}" destId="{78978968-C39E-49FD-BA17-A5A4CF6380E4}" srcOrd="3" destOrd="0" presId="urn:microsoft.com/office/officeart/2018/2/layout/IconLabelList"/>
    <dgm:cxn modelId="{F4971F22-4811-4CD4-A16A-E3830B03CA05}" type="presParOf" srcId="{39DF0360-7D26-41BC-95AB-8F0A78B364BC}" destId="{82BF44C9-B5D0-4D6F-8E98-13DBF9F6BC3E}" srcOrd="4" destOrd="0" presId="urn:microsoft.com/office/officeart/2018/2/layout/IconLabelList"/>
    <dgm:cxn modelId="{C6808F03-DCC1-4141-A23C-CCE6F8C0C0BF}" type="presParOf" srcId="{82BF44C9-B5D0-4D6F-8E98-13DBF9F6BC3E}" destId="{B9847FAD-484A-42F8-8047-650C6D6CC203}" srcOrd="0" destOrd="0" presId="urn:microsoft.com/office/officeart/2018/2/layout/IconLabelList"/>
    <dgm:cxn modelId="{2840A36F-697D-48A1-BD9C-FEF77D90AE65}" type="presParOf" srcId="{82BF44C9-B5D0-4D6F-8E98-13DBF9F6BC3E}" destId="{D0F1D5FB-B160-4207-B00C-A5C384E8C315}" srcOrd="1" destOrd="0" presId="urn:microsoft.com/office/officeart/2018/2/layout/IconLabelList"/>
    <dgm:cxn modelId="{A792F9E7-6689-4700-95AB-45498AE60391}" type="presParOf" srcId="{82BF44C9-B5D0-4D6F-8E98-13DBF9F6BC3E}" destId="{E3AC2033-A33D-48C3-9D2A-81190CBA5E5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EC934D-E57D-4D09-AD89-31ABDAF4F9DA}">
      <dsp:nvSpPr>
        <dsp:cNvPr id="0" name=""/>
        <dsp:cNvSpPr/>
      </dsp:nvSpPr>
      <dsp:spPr>
        <a:xfrm>
          <a:off x="192" y="501714"/>
          <a:ext cx="2328367" cy="279404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9991" tIns="0" rIns="229991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General use and awareness</a:t>
          </a:r>
        </a:p>
      </dsp:txBody>
      <dsp:txXfrm>
        <a:off x="192" y="1619330"/>
        <a:ext cx="2328367" cy="1676424"/>
      </dsp:txXfrm>
    </dsp:sp>
    <dsp:sp modelId="{54B38E84-5D62-4EAB-964A-D8CEA440B0DB}">
      <dsp:nvSpPr>
        <dsp:cNvPr id="0" name=""/>
        <dsp:cNvSpPr/>
      </dsp:nvSpPr>
      <dsp:spPr>
        <a:xfrm>
          <a:off x="192" y="501714"/>
          <a:ext cx="2328367" cy="1117616"/>
        </a:xfrm>
        <a:prstGeom prst="rect">
          <a:avLst/>
        </a:prstGeom>
        <a:noFill/>
        <a:ln w="1905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9991" tIns="165100" rIns="229991" bIns="16510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/>
            <a:t>01</a:t>
          </a:r>
        </a:p>
      </dsp:txBody>
      <dsp:txXfrm>
        <a:off x="192" y="501714"/>
        <a:ext cx="2328367" cy="1117616"/>
      </dsp:txXfrm>
    </dsp:sp>
    <dsp:sp modelId="{DBFB7067-7C64-4D03-BA63-8F50FA4795A2}">
      <dsp:nvSpPr>
        <dsp:cNvPr id="0" name=""/>
        <dsp:cNvSpPr/>
      </dsp:nvSpPr>
      <dsp:spPr>
        <a:xfrm>
          <a:off x="2514829" y="501714"/>
          <a:ext cx="2328367" cy="279404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9991" tIns="0" rIns="229991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Combining LLM with external data and APIs </a:t>
          </a:r>
          <a:br>
            <a:rPr lang="en-US" sz="1900" kern="1200" dirty="0"/>
          </a:br>
          <a:br>
            <a:rPr lang="en-US" sz="1900" kern="1200" dirty="0"/>
          </a:br>
          <a:endParaRPr lang="en-US" sz="1900" b="1" u="sng" kern="1200" dirty="0"/>
        </a:p>
      </dsp:txBody>
      <dsp:txXfrm>
        <a:off x="2514829" y="1619330"/>
        <a:ext cx="2328367" cy="1676424"/>
      </dsp:txXfrm>
    </dsp:sp>
    <dsp:sp modelId="{8C88855D-FF56-4B00-91A1-DDBB97D2C64E}">
      <dsp:nvSpPr>
        <dsp:cNvPr id="0" name=""/>
        <dsp:cNvSpPr/>
      </dsp:nvSpPr>
      <dsp:spPr>
        <a:xfrm>
          <a:off x="2514829" y="501714"/>
          <a:ext cx="2328367" cy="1117616"/>
        </a:xfrm>
        <a:prstGeom prst="rect">
          <a:avLst/>
        </a:prstGeom>
        <a:noFill/>
        <a:ln w="1905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9991" tIns="165100" rIns="229991" bIns="16510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/>
            <a:t>02</a:t>
          </a:r>
        </a:p>
      </dsp:txBody>
      <dsp:txXfrm>
        <a:off x="2514829" y="501714"/>
        <a:ext cx="2328367" cy="1117616"/>
      </dsp:txXfrm>
    </dsp:sp>
    <dsp:sp modelId="{0C79817B-9BA2-4C25-BEAC-04B9184C2D4B}">
      <dsp:nvSpPr>
        <dsp:cNvPr id="0" name=""/>
        <dsp:cNvSpPr/>
      </dsp:nvSpPr>
      <dsp:spPr>
        <a:xfrm>
          <a:off x="5029466" y="501714"/>
          <a:ext cx="2328367" cy="279404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9991" tIns="0" rIns="229991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Agents or multi-step workflows with LLMs and other sources</a:t>
          </a:r>
        </a:p>
      </dsp:txBody>
      <dsp:txXfrm>
        <a:off x="5029466" y="1619330"/>
        <a:ext cx="2328367" cy="1676424"/>
      </dsp:txXfrm>
    </dsp:sp>
    <dsp:sp modelId="{ACFD8786-7140-4A3D-93DC-07822A7D6F37}">
      <dsp:nvSpPr>
        <dsp:cNvPr id="0" name=""/>
        <dsp:cNvSpPr/>
      </dsp:nvSpPr>
      <dsp:spPr>
        <a:xfrm>
          <a:off x="5029466" y="501714"/>
          <a:ext cx="2328367" cy="1117616"/>
        </a:xfrm>
        <a:prstGeom prst="rect">
          <a:avLst/>
        </a:prstGeom>
        <a:noFill/>
        <a:ln w="1905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9991" tIns="165100" rIns="229991" bIns="16510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/>
            <a:t>03</a:t>
          </a:r>
        </a:p>
      </dsp:txBody>
      <dsp:txXfrm>
        <a:off x="5029466" y="501714"/>
        <a:ext cx="2328367" cy="1117616"/>
      </dsp:txXfrm>
    </dsp:sp>
    <dsp:sp modelId="{EC95A965-3A30-4C56-B7C9-A2997ED1A1EB}">
      <dsp:nvSpPr>
        <dsp:cNvPr id="0" name=""/>
        <dsp:cNvSpPr/>
      </dsp:nvSpPr>
      <dsp:spPr>
        <a:xfrm>
          <a:off x="7544102" y="501714"/>
          <a:ext cx="2328367" cy="279404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9991" tIns="0" rIns="229991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Tools that provide actual business value</a:t>
          </a:r>
        </a:p>
      </dsp:txBody>
      <dsp:txXfrm>
        <a:off x="7544102" y="1619330"/>
        <a:ext cx="2328367" cy="1676424"/>
      </dsp:txXfrm>
    </dsp:sp>
    <dsp:sp modelId="{DC22BCE3-534B-4686-92AC-CB4DB9B5119C}">
      <dsp:nvSpPr>
        <dsp:cNvPr id="0" name=""/>
        <dsp:cNvSpPr/>
      </dsp:nvSpPr>
      <dsp:spPr>
        <a:xfrm>
          <a:off x="7544102" y="501714"/>
          <a:ext cx="2328367" cy="1117616"/>
        </a:xfrm>
        <a:prstGeom prst="rect">
          <a:avLst/>
        </a:prstGeom>
        <a:noFill/>
        <a:ln w="1905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9991" tIns="165100" rIns="229991" bIns="16510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/>
            <a:t>04</a:t>
          </a:r>
        </a:p>
      </dsp:txBody>
      <dsp:txXfrm>
        <a:off x="7544102" y="501714"/>
        <a:ext cx="2328367" cy="11176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69D13F-AF12-4513-B416-0232D2428C18}">
      <dsp:nvSpPr>
        <dsp:cNvPr id="0" name=""/>
        <dsp:cNvSpPr/>
      </dsp:nvSpPr>
      <dsp:spPr>
        <a:xfrm>
          <a:off x="0" y="22103"/>
          <a:ext cx="6451943" cy="95471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Chatbot</a:t>
          </a:r>
          <a:r>
            <a:rPr lang="en-US" sz="2400" kern="1200"/>
            <a:t> – Simple back and forth messaging between system and user</a:t>
          </a:r>
        </a:p>
      </dsp:txBody>
      <dsp:txXfrm>
        <a:off x="46606" y="68709"/>
        <a:ext cx="6358731" cy="861507"/>
      </dsp:txXfrm>
    </dsp:sp>
    <dsp:sp modelId="{AB71D300-A479-4E0A-93B9-F1395512B523}">
      <dsp:nvSpPr>
        <dsp:cNvPr id="0" name=""/>
        <dsp:cNvSpPr/>
      </dsp:nvSpPr>
      <dsp:spPr>
        <a:xfrm>
          <a:off x="0" y="1045943"/>
          <a:ext cx="6451943" cy="954719"/>
        </a:xfrm>
        <a:prstGeom prst="roundRect">
          <a:avLst/>
        </a:prstGeom>
        <a:solidFill>
          <a:schemeClr val="accent2">
            <a:hueOff val="-441124"/>
            <a:satOff val="497"/>
            <a:lumOff val="117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RAG</a:t>
          </a:r>
          <a:r>
            <a:rPr lang="en-US" sz="2400" kern="1200"/>
            <a:t> – Chat with your own data </a:t>
          </a:r>
          <a:r>
            <a:rPr lang="en-US" sz="2400" kern="1200">
              <a:sym typeface="Wingdings" panose="05000000000000000000" pitchFamily="2" charset="2"/>
            </a:rPr>
            <a:t></a:t>
          </a:r>
          <a:r>
            <a:rPr lang="en-US" sz="2400" b="1" u="sng" kern="1200"/>
            <a:t>This is what we will explore</a:t>
          </a:r>
          <a:endParaRPr lang="en-US" sz="2400" kern="1200"/>
        </a:p>
      </dsp:txBody>
      <dsp:txXfrm>
        <a:off x="46606" y="1092549"/>
        <a:ext cx="6358731" cy="861507"/>
      </dsp:txXfrm>
    </dsp:sp>
    <dsp:sp modelId="{934162D7-8334-4D8A-A1EC-B1424AE83F2A}">
      <dsp:nvSpPr>
        <dsp:cNvPr id="0" name=""/>
        <dsp:cNvSpPr/>
      </dsp:nvSpPr>
      <dsp:spPr>
        <a:xfrm>
          <a:off x="0" y="2069783"/>
          <a:ext cx="6451943" cy="954719"/>
        </a:xfrm>
        <a:prstGeom prst="roundRect">
          <a:avLst/>
        </a:prstGeom>
        <a:solidFill>
          <a:schemeClr val="accent2">
            <a:hueOff val="-882249"/>
            <a:satOff val="995"/>
            <a:lumOff val="235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Copilot</a:t>
          </a:r>
          <a:r>
            <a:rPr lang="en-US" sz="2400" kern="1200"/>
            <a:t> – Assistants that work with you to complete tasks</a:t>
          </a:r>
        </a:p>
      </dsp:txBody>
      <dsp:txXfrm>
        <a:off x="46606" y="2116389"/>
        <a:ext cx="6358731" cy="861507"/>
      </dsp:txXfrm>
    </dsp:sp>
    <dsp:sp modelId="{F550AC0E-2188-4F65-A913-C467A5D8A1FE}">
      <dsp:nvSpPr>
        <dsp:cNvPr id="0" name=""/>
        <dsp:cNvSpPr/>
      </dsp:nvSpPr>
      <dsp:spPr>
        <a:xfrm>
          <a:off x="0" y="3093623"/>
          <a:ext cx="6451943" cy="954719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Agents</a:t>
          </a:r>
          <a:r>
            <a:rPr lang="en-US" sz="2400" kern="1200"/>
            <a:t> – Minimal human intervention to follow out instructions and perform tasks autonomously</a:t>
          </a:r>
        </a:p>
      </dsp:txBody>
      <dsp:txXfrm>
        <a:off x="46606" y="3140229"/>
        <a:ext cx="6358731" cy="861507"/>
      </dsp:txXfrm>
    </dsp:sp>
    <dsp:sp modelId="{24CAAFDD-AED2-4C95-9747-9F874A485F2D}">
      <dsp:nvSpPr>
        <dsp:cNvPr id="0" name=""/>
        <dsp:cNvSpPr/>
      </dsp:nvSpPr>
      <dsp:spPr>
        <a:xfrm>
          <a:off x="0" y="4048343"/>
          <a:ext cx="6451943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4849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900" kern="1200" dirty="0"/>
        </a:p>
      </dsp:txBody>
      <dsp:txXfrm>
        <a:off x="0" y="4048343"/>
        <a:ext cx="6451943" cy="3974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33E9B1-2AC5-4D5B-8A97-3946CD397380}">
      <dsp:nvSpPr>
        <dsp:cNvPr id="0" name=""/>
        <dsp:cNvSpPr/>
      </dsp:nvSpPr>
      <dsp:spPr>
        <a:xfrm>
          <a:off x="0" y="281850"/>
          <a:ext cx="9872871" cy="12951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b="1" u="sng" kern="1200"/>
            <a:t>3 Steps</a:t>
          </a:r>
          <a:endParaRPr lang="en-US" sz="5400" kern="1200"/>
        </a:p>
      </dsp:txBody>
      <dsp:txXfrm>
        <a:off x="63226" y="345076"/>
        <a:ext cx="9746419" cy="1168738"/>
      </dsp:txXfrm>
    </dsp:sp>
    <dsp:sp modelId="{4179A8F5-D80C-496A-BAD8-2AFA26AB3BC9}">
      <dsp:nvSpPr>
        <dsp:cNvPr id="0" name=""/>
        <dsp:cNvSpPr/>
      </dsp:nvSpPr>
      <dsp:spPr>
        <a:xfrm>
          <a:off x="0" y="1577040"/>
          <a:ext cx="9872871" cy="21797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3464" tIns="68580" rIns="384048" bIns="68580" numCol="1" spcCol="1270" anchor="t" anchorCtr="0">
          <a:noAutofit/>
        </a:bodyPr>
        <a:lstStyle/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4200" kern="1200"/>
            <a:t>Do a search in your retrieval system</a:t>
          </a:r>
        </a:p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4200" kern="1200"/>
            <a:t>Augment the prompt with search results</a:t>
          </a:r>
        </a:p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4200" kern="1200"/>
            <a:t>Pass to LLM</a:t>
          </a:r>
        </a:p>
      </dsp:txBody>
      <dsp:txXfrm>
        <a:off x="0" y="1577040"/>
        <a:ext cx="9872871" cy="21797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D2B4B-0692-435F-A538-67730844310A}">
      <dsp:nvSpPr>
        <dsp:cNvPr id="0" name=""/>
        <dsp:cNvSpPr/>
      </dsp:nvSpPr>
      <dsp:spPr>
        <a:xfrm>
          <a:off x="0" y="0"/>
          <a:ext cx="645194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3FC88D-854A-44A7-AE06-D7907ED6CC79}">
      <dsp:nvSpPr>
        <dsp:cNvPr id="0" name=""/>
        <dsp:cNvSpPr/>
      </dsp:nvSpPr>
      <dsp:spPr>
        <a:xfrm>
          <a:off x="0" y="0"/>
          <a:ext cx="6451943" cy="558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Customer support and help desks</a:t>
          </a:r>
        </a:p>
      </dsp:txBody>
      <dsp:txXfrm>
        <a:off x="0" y="0"/>
        <a:ext cx="6451943" cy="558485"/>
      </dsp:txXfrm>
    </dsp:sp>
    <dsp:sp modelId="{0738CE18-88CD-4320-B224-B3126DD6992C}">
      <dsp:nvSpPr>
        <dsp:cNvPr id="0" name=""/>
        <dsp:cNvSpPr/>
      </dsp:nvSpPr>
      <dsp:spPr>
        <a:xfrm>
          <a:off x="0" y="558485"/>
          <a:ext cx="6451943" cy="0"/>
        </a:xfrm>
        <a:prstGeom prst="line">
          <a:avLst/>
        </a:prstGeom>
        <a:solidFill>
          <a:schemeClr val="accent2">
            <a:hueOff val="-189053"/>
            <a:satOff val="213"/>
            <a:lumOff val="504"/>
            <a:alphaOff val="0"/>
          </a:schemeClr>
        </a:solidFill>
        <a:ln w="19050" cap="flat" cmpd="sng" algn="ctr">
          <a:solidFill>
            <a:schemeClr val="accent2">
              <a:hueOff val="-189053"/>
              <a:satOff val="213"/>
              <a:lumOff val="5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A4972F-F618-4B29-9661-378ED6D102D9}">
      <dsp:nvSpPr>
        <dsp:cNvPr id="0" name=""/>
        <dsp:cNvSpPr/>
      </dsp:nvSpPr>
      <dsp:spPr>
        <a:xfrm>
          <a:off x="0" y="558485"/>
          <a:ext cx="6451943" cy="558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Legal Document Analysis</a:t>
          </a:r>
        </a:p>
      </dsp:txBody>
      <dsp:txXfrm>
        <a:off x="0" y="558485"/>
        <a:ext cx="6451943" cy="558485"/>
      </dsp:txXfrm>
    </dsp:sp>
    <dsp:sp modelId="{AE3328A6-51F6-4860-B086-21F85080F2B5}">
      <dsp:nvSpPr>
        <dsp:cNvPr id="0" name=""/>
        <dsp:cNvSpPr/>
      </dsp:nvSpPr>
      <dsp:spPr>
        <a:xfrm>
          <a:off x="0" y="1116971"/>
          <a:ext cx="6451943" cy="0"/>
        </a:xfrm>
        <a:prstGeom prst="line">
          <a:avLst/>
        </a:prstGeom>
        <a:solidFill>
          <a:schemeClr val="accent2">
            <a:hueOff val="-378107"/>
            <a:satOff val="426"/>
            <a:lumOff val="1009"/>
            <a:alphaOff val="0"/>
          </a:schemeClr>
        </a:solidFill>
        <a:ln w="19050" cap="flat" cmpd="sng" algn="ctr">
          <a:solidFill>
            <a:schemeClr val="accent2">
              <a:hueOff val="-378107"/>
              <a:satOff val="426"/>
              <a:lumOff val="100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C48370-D21E-49B5-ADB7-65052FAA7C71}">
      <dsp:nvSpPr>
        <dsp:cNvPr id="0" name=""/>
        <dsp:cNvSpPr/>
      </dsp:nvSpPr>
      <dsp:spPr>
        <a:xfrm>
          <a:off x="0" y="1116971"/>
          <a:ext cx="6451943" cy="558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Healthcare Information Systems</a:t>
          </a:r>
        </a:p>
      </dsp:txBody>
      <dsp:txXfrm>
        <a:off x="0" y="1116971"/>
        <a:ext cx="6451943" cy="558485"/>
      </dsp:txXfrm>
    </dsp:sp>
    <dsp:sp modelId="{C3C3F7E4-C585-4509-A26B-400F8068E8BB}">
      <dsp:nvSpPr>
        <dsp:cNvPr id="0" name=""/>
        <dsp:cNvSpPr/>
      </dsp:nvSpPr>
      <dsp:spPr>
        <a:xfrm>
          <a:off x="0" y="1675457"/>
          <a:ext cx="6451943" cy="0"/>
        </a:xfrm>
        <a:prstGeom prst="line">
          <a:avLst/>
        </a:prstGeom>
        <a:solidFill>
          <a:schemeClr val="accent2">
            <a:hueOff val="-567160"/>
            <a:satOff val="639"/>
            <a:lumOff val="1513"/>
            <a:alphaOff val="0"/>
          </a:schemeClr>
        </a:solidFill>
        <a:ln w="19050" cap="flat" cmpd="sng" algn="ctr">
          <a:solidFill>
            <a:schemeClr val="accent2">
              <a:hueOff val="-567160"/>
              <a:satOff val="639"/>
              <a:lumOff val="151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0E45CB-CA10-4068-B9C4-9F40CFFD8217}">
      <dsp:nvSpPr>
        <dsp:cNvPr id="0" name=""/>
        <dsp:cNvSpPr/>
      </dsp:nvSpPr>
      <dsp:spPr>
        <a:xfrm>
          <a:off x="0" y="1675457"/>
          <a:ext cx="6451943" cy="558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Education and e-Learning</a:t>
          </a:r>
        </a:p>
      </dsp:txBody>
      <dsp:txXfrm>
        <a:off x="0" y="1675457"/>
        <a:ext cx="6451943" cy="558485"/>
      </dsp:txXfrm>
    </dsp:sp>
    <dsp:sp modelId="{51B5D8A7-636E-474B-90F0-91C0B4F45525}">
      <dsp:nvSpPr>
        <dsp:cNvPr id="0" name=""/>
        <dsp:cNvSpPr/>
      </dsp:nvSpPr>
      <dsp:spPr>
        <a:xfrm>
          <a:off x="0" y="2233943"/>
          <a:ext cx="6451943" cy="0"/>
        </a:xfrm>
        <a:prstGeom prst="line">
          <a:avLst/>
        </a:prstGeom>
        <a:solidFill>
          <a:schemeClr val="accent2">
            <a:hueOff val="-756213"/>
            <a:satOff val="853"/>
            <a:lumOff val="2017"/>
            <a:alphaOff val="0"/>
          </a:schemeClr>
        </a:solidFill>
        <a:ln w="19050" cap="flat" cmpd="sng" algn="ctr">
          <a:solidFill>
            <a:schemeClr val="accent2">
              <a:hueOff val="-756213"/>
              <a:satOff val="853"/>
              <a:lumOff val="20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EF08C5-E2F7-463D-A4E1-F890E03C16D9}">
      <dsp:nvSpPr>
        <dsp:cNvPr id="0" name=""/>
        <dsp:cNvSpPr/>
      </dsp:nvSpPr>
      <dsp:spPr>
        <a:xfrm>
          <a:off x="0" y="2233943"/>
          <a:ext cx="6451943" cy="558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Enterprise Knowledge Management</a:t>
          </a:r>
        </a:p>
      </dsp:txBody>
      <dsp:txXfrm>
        <a:off x="0" y="2233943"/>
        <a:ext cx="6451943" cy="558485"/>
      </dsp:txXfrm>
    </dsp:sp>
    <dsp:sp modelId="{473780E3-3D90-4737-9970-9313968C7196}">
      <dsp:nvSpPr>
        <dsp:cNvPr id="0" name=""/>
        <dsp:cNvSpPr/>
      </dsp:nvSpPr>
      <dsp:spPr>
        <a:xfrm>
          <a:off x="0" y="2792429"/>
          <a:ext cx="6451943" cy="0"/>
        </a:xfrm>
        <a:prstGeom prst="line">
          <a:avLst/>
        </a:prstGeom>
        <a:solidFill>
          <a:schemeClr val="accent2">
            <a:hueOff val="-945266"/>
            <a:satOff val="1066"/>
            <a:lumOff val="2521"/>
            <a:alphaOff val="0"/>
          </a:schemeClr>
        </a:solidFill>
        <a:ln w="19050" cap="flat" cmpd="sng" algn="ctr">
          <a:solidFill>
            <a:schemeClr val="accent2">
              <a:hueOff val="-945266"/>
              <a:satOff val="1066"/>
              <a:lumOff val="252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2AE463-2447-4FDC-A03A-3282D3D57349}">
      <dsp:nvSpPr>
        <dsp:cNvPr id="0" name=""/>
        <dsp:cNvSpPr/>
      </dsp:nvSpPr>
      <dsp:spPr>
        <a:xfrm>
          <a:off x="0" y="2792429"/>
          <a:ext cx="6451943" cy="558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Research Assistance</a:t>
          </a:r>
        </a:p>
      </dsp:txBody>
      <dsp:txXfrm>
        <a:off x="0" y="2792429"/>
        <a:ext cx="6451943" cy="558485"/>
      </dsp:txXfrm>
    </dsp:sp>
    <dsp:sp modelId="{B936B4E6-84DC-4A99-A3EE-64477C266110}">
      <dsp:nvSpPr>
        <dsp:cNvPr id="0" name=""/>
        <dsp:cNvSpPr/>
      </dsp:nvSpPr>
      <dsp:spPr>
        <a:xfrm>
          <a:off x="0" y="3350915"/>
          <a:ext cx="6451943" cy="0"/>
        </a:xfrm>
        <a:prstGeom prst="line">
          <a:avLst/>
        </a:prstGeom>
        <a:solidFill>
          <a:schemeClr val="accent2">
            <a:hueOff val="-1134320"/>
            <a:satOff val="1279"/>
            <a:lumOff val="3026"/>
            <a:alphaOff val="0"/>
          </a:schemeClr>
        </a:solidFill>
        <a:ln w="19050" cap="flat" cmpd="sng" algn="ctr">
          <a:solidFill>
            <a:schemeClr val="accent2">
              <a:hueOff val="-1134320"/>
              <a:satOff val="1279"/>
              <a:lumOff val="30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52797D-C002-4E4B-8AC3-E37A9E4768DA}">
      <dsp:nvSpPr>
        <dsp:cNvPr id="0" name=""/>
        <dsp:cNvSpPr/>
      </dsp:nvSpPr>
      <dsp:spPr>
        <a:xfrm>
          <a:off x="0" y="3350915"/>
          <a:ext cx="6451943" cy="558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Content Generation</a:t>
          </a:r>
        </a:p>
      </dsp:txBody>
      <dsp:txXfrm>
        <a:off x="0" y="3350915"/>
        <a:ext cx="6451943" cy="558485"/>
      </dsp:txXfrm>
    </dsp:sp>
    <dsp:sp modelId="{C2D75ADD-A467-4849-ADEA-D09E6E353C1E}">
      <dsp:nvSpPr>
        <dsp:cNvPr id="0" name=""/>
        <dsp:cNvSpPr/>
      </dsp:nvSpPr>
      <dsp:spPr>
        <a:xfrm>
          <a:off x="0" y="3909401"/>
          <a:ext cx="6451943" cy="0"/>
        </a:xfrm>
        <a:prstGeom prst="line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9050" cap="flat" cmpd="sng" algn="ctr">
          <a:solidFill>
            <a:schemeClr val="accent2">
              <a:hueOff val="-1323373"/>
              <a:satOff val="1492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2E993C-ACB3-4495-AEC8-BFDF0824FB85}">
      <dsp:nvSpPr>
        <dsp:cNvPr id="0" name=""/>
        <dsp:cNvSpPr/>
      </dsp:nvSpPr>
      <dsp:spPr>
        <a:xfrm>
          <a:off x="0" y="3909401"/>
          <a:ext cx="6451943" cy="558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Many more …</a:t>
          </a:r>
        </a:p>
      </dsp:txBody>
      <dsp:txXfrm>
        <a:off x="0" y="3909401"/>
        <a:ext cx="6451943" cy="5584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1440F9-CDBD-4F68-B71A-B42CB830672A}">
      <dsp:nvSpPr>
        <dsp:cNvPr id="0" name=""/>
        <dsp:cNvSpPr/>
      </dsp:nvSpPr>
      <dsp:spPr>
        <a:xfrm>
          <a:off x="1426331" y="452201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46E1D6-2E3B-4DDE-A4E1-9052B9FB71F0}">
      <dsp:nvSpPr>
        <dsp:cNvPr id="0" name=""/>
        <dsp:cNvSpPr/>
      </dsp:nvSpPr>
      <dsp:spPr>
        <a:xfrm>
          <a:off x="238331" y="2866398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Pre-step of searching </a:t>
          </a:r>
          <a:r>
            <a:rPr lang="en-US" sz="2300" u="sng" kern="1200" dirty="0"/>
            <a:t>your data</a:t>
          </a:r>
          <a:r>
            <a:rPr lang="en-US" sz="2300" kern="1200" dirty="0"/>
            <a:t> </a:t>
          </a:r>
          <a:r>
            <a:rPr lang="en-US" sz="2300" u="sng" kern="1200" dirty="0"/>
            <a:t>sources</a:t>
          </a:r>
          <a:r>
            <a:rPr lang="en-US" sz="2300" kern="1200" dirty="0"/>
            <a:t> before calling LLM</a:t>
          </a:r>
        </a:p>
      </dsp:txBody>
      <dsp:txXfrm>
        <a:off x="238331" y="2866398"/>
        <a:ext cx="4320000" cy="720000"/>
      </dsp:txXfrm>
    </dsp:sp>
    <dsp:sp modelId="{D895BAFB-F999-4565-9CFC-264354A663EB}">
      <dsp:nvSpPr>
        <dsp:cNvPr id="0" name=""/>
        <dsp:cNvSpPr/>
      </dsp:nvSpPr>
      <dsp:spPr>
        <a:xfrm>
          <a:off x="6502331" y="452201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17AFED-5F79-42AD-AC39-AD1750819E08}">
      <dsp:nvSpPr>
        <dsp:cNvPr id="0" name=""/>
        <dsp:cNvSpPr/>
      </dsp:nvSpPr>
      <dsp:spPr>
        <a:xfrm>
          <a:off x="5314331" y="2866398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Goal is to provide knowledge for LLM to use</a:t>
          </a:r>
        </a:p>
      </dsp:txBody>
      <dsp:txXfrm>
        <a:off x="5314331" y="2866398"/>
        <a:ext cx="4320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6FD482-B37A-445D-B3A0-BEC2259DC016}">
      <dsp:nvSpPr>
        <dsp:cNvPr id="0" name=""/>
        <dsp:cNvSpPr/>
      </dsp:nvSpPr>
      <dsp:spPr>
        <a:xfrm>
          <a:off x="1003615" y="852145"/>
          <a:ext cx="1264087" cy="12640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C95DEE-4FB2-4866-89F2-8E48FA219D69}">
      <dsp:nvSpPr>
        <dsp:cNvPr id="0" name=""/>
        <dsp:cNvSpPr/>
      </dsp:nvSpPr>
      <dsp:spPr>
        <a:xfrm>
          <a:off x="231117" y="2466454"/>
          <a:ext cx="280908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Keyword</a:t>
          </a:r>
        </a:p>
      </dsp:txBody>
      <dsp:txXfrm>
        <a:off x="231117" y="2466454"/>
        <a:ext cx="2809082" cy="720000"/>
      </dsp:txXfrm>
    </dsp:sp>
    <dsp:sp modelId="{B8A5E778-A456-4C01-B52E-CA90213A958A}">
      <dsp:nvSpPr>
        <dsp:cNvPr id="0" name=""/>
        <dsp:cNvSpPr/>
      </dsp:nvSpPr>
      <dsp:spPr>
        <a:xfrm>
          <a:off x="4304287" y="852145"/>
          <a:ext cx="1264087" cy="12640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466D8C-03D3-4309-950A-5C06E4BC442A}">
      <dsp:nvSpPr>
        <dsp:cNvPr id="0" name=""/>
        <dsp:cNvSpPr/>
      </dsp:nvSpPr>
      <dsp:spPr>
        <a:xfrm>
          <a:off x="3531790" y="2466454"/>
          <a:ext cx="280908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Semantic or Similarity</a:t>
          </a:r>
        </a:p>
      </dsp:txBody>
      <dsp:txXfrm>
        <a:off x="3531790" y="2466454"/>
        <a:ext cx="2809082" cy="720000"/>
      </dsp:txXfrm>
    </dsp:sp>
    <dsp:sp modelId="{B9847FAD-484A-42F8-8047-650C6D6CC203}">
      <dsp:nvSpPr>
        <dsp:cNvPr id="0" name=""/>
        <dsp:cNvSpPr/>
      </dsp:nvSpPr>
      <dsp:spPr>
        <a:xfrm>
          <a:off x="7604960" y="852145"/>
          <a:ext cx="1264087" cy="12640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AC2033-A33D-48C3-9D2A-81190CBA5E50}">
      <dsp:nvSpPr>
        <dsp:cNvPr id="0" name=""/>
        <dsp:cNvSpPr/>
      </dsp:nvSpPr>
      <dsp:spPr>
        <a:xfrm>
          <a:off x="6832462" y="2466454"/>
          <a:ext cx="280908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Hybrid (with reranking)</a:t>
          </a:r>
        </a:p>
      </dsp:txBody>
      <dsp:txXfrm>
        <a:off x="6832462" y="2466454"/>
        <a:ext cx="280908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33206-499C-4F9D-8DFF-9BB5C563532A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39E88F-80B8-4973-B74D-22CDAE757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716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F4DFC-0A75-4385-938D-77E0FE8E71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788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Retrieval Augmented Generation (RAG) is a powerful approach that combines the strengths of retrieval-based systems with generative AI to provide contextually relevant, accurate, and comprehensive responses. Here are some use cases where RAG shines:</a:t>
            </a:r>
          </a:p>
          <a:p>
            <a:r>
              <a:rPr lang="en-US" b="1" dirty="0"/>
              <a:t>1. Customer Support and Help Desks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Provide accurate and context-aware responses to user queries by retrieving relevant knowledge base articles, FAQs, or documentation.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Handle dynamic queries where static FAQs might not suffice, using the most up-to-date data.</a:t>
            </a:r>
          </a:p>
          <a:p>
            <a:r>
              <a:rPr lang="en-US" b="1" dirty="0"/>
              <a:t>2. Legal Document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Summarize or extract insights from legal documents by combining retrieval from legal databases with generative explanations.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Help legal professionals with case law research or contract analysis.</a:t>
            </a:r>
          </a:p>
          <a:p>
            <a:r>
              <a:rPr lang="en-US" b="1" dirty="0"/>
              <a:t>3. Healthcare Information Systems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Retrieve and summarize medical literature, research papers, or patient data to assist healthcare providers in decision-making.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Support patient queries with precise and contextually relevant information.</a:t>
            </a:r>
          </a:p>
          <a:p>
            <a:r>
              <a:rPr lang="en-US" b="1" dirty="0"/>
              <a:t>4. Education and e-Learning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Enhance e-learning platforms by generating answers or explanations based on course materials or academic databases.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Assist students with context-aware study aids that incorporate textbook and online resources.</a:t>
            </a:r>
          </a:p>
          <a:p>
            <a:r>
              <a:rPr lang="en-US" b="1" dirty="0"/>
              <a:t>5. Code Assistance and Documentation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Provide coding help by retrieving relevant sections from documentation, code repositories, or Q&amp;A platforms like Stack Overflow.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Auto-generate code snippets or explain functions using the retrieved information.</a:t>
            </a:r>
          </a:p>
          <a:p>
            <a:r>
              <a:rPr lang="en-US" b="1" dirty="0"/>
              <a:t>6. Enterprise Knowledge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Enable employees to access specific policies, procedures, or organizational knowledge quickly by combining retrieval with tailored responses.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Support onboarding and training by answering questions using company documents or manuals.</a:t>
            </a:r>
          </a:p>
          <a:p>
            <a:r>
              <a:rPr lang="en-US" b="1" dirty="0"/>
              <a:t>7. Financial and Market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Provide investors or analysts with up-to-date summaries from market reports, financial news, and research papers.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Generate tailored financial advice or insights by combining historical data with recent trends.</a:t>
            </a:r>
          </a:p>
          <a:p>
            <a:r>
              <a:rPr lang="en-US" b="1" dirty="0"/>
              <a:t>8. Scientific Research Assistance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Help researchers by retrieving and synthesizing information from scientific papers, journals, and datasets.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Facilitate hypothesis generation by integrating diverse data points.</a:t>
            </a:r>
          </a:p>
          <a:p>
            <a:r>
              <a:rPr lang="en-US" b="1" dirty="0"/>
              <a:t>9. Product Recommendations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Enhance e-commerce platforms by retrieving relevant product information and generating personalized recommendations.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Tailor responses to user preferences by incorporating product reviews and specifications.</a:t>
            </a:r>
          </a:p>
          <a:p>
            <a:r>
              <a:rPr lang="en-US" b="1" dirty="0"/>
              <a:t>10. Compliance and Audit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Assist organizations in staying compliant by retrieving relevant regulations and generating compliance summaries.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Automate audit preparations by consolidating and presenting necessary documentation.</a:t>
            </a:r>
          </a:p>
          <a:p>
            <a:r>
              <a:rPr lang="en-US" b="1" dirty="0"/>
              <a:t>11. Media and Content Generation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Help journalists or content creators by retrieving background information or previous articles to support new stories.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Generate summaries or insights based on retrieved data.</a:t>
            </a:r>
          </a:p>
          <a:p>
            <a:r>
              <a:rPr lang="en-US" b="1" dirty="0"/>
              <a:t>12. Multilingual Support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Bridge language barriers by retrieving documents in one language and providing synthesized translations or summaries in another.</a:t>
            </a:r>
          </a:p>
          <a:p>
            <a:r>
              <a:rPr lang="en-US" b="1" dirty="0"/>
              <a:t>Key Strengths of RAG: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Dynamic Knowledge Updates</a:t>
            </a:r>
            <a:r>
              <a:rPr lang="en-US" dirty="0"/>
              <a:t>: Easily adapts to changes in the knowledge base, ensuring responses are up-to-date.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Context-Aware</a:t>
            </a:r>
            <a:r>
              <a:rPr lang="en-US" dirty="0"/>
              <a:t>: Tailors answers based on the query context, improving relevance.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Scalability</a:t>
            </a:r>
            <a:r>
              <a:rPr lang="en-US" dirty="0"/>
              <a:t>: Works effectively with vast, unstructured data sources, scaling well across industries.</a:t>
            </a:r>
          </a:p>
          <a:p>
            <a:r>
              <a:rPr lang="en-US" dirty="0"/>
              <a:t>These use cases illustrate how RAG combines structured retrieval with the creativity and flexibility of generative AI to address complex, real-world problems.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E88F-80B8-4973-B74D-22CDAE75756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93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F4DFC-0A75-4385-938D-77E0FE8E71B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986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E88F-80B8-4973-B74D-22CDAE7575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07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E88F-80B8-4973-B74D-22CDAE7575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884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https://en.wikipedia.org/wiki/Berlin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E88F-80B8-4973-B74D-22CDAE75756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33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8A0CD-1A6A-4FCB-A811-C0892FAC2A64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B4C621E-AA98-4731-8A43-47F2A353D07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744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A0CD-1A6A-4FCB-A811-C0892FAC2A64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621E-AA98-4731-8A43-47F2A353D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8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A0CD-1A6A-4FCB-A811-C0892FAC2A64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621E-AA98-4731-8A43-47F2A353D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22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A0CD-1A6A-4FCB-A811-C0892FAC2A64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621E-AA98-4731-8A43-47F2A353D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87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A0CD-1A6A-4FCB-A811-C0892FAC2A64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621E-AA98-4731-8A43-47F2A353D07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891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A0CD-1A6A-4FCB-A811-C0892FAC2A64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621E-AA98-4731-8A43-47F2A353D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591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A0CD-1A6A-4FCB-A811-C0892FAC2A64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621E-AA98-4731-8A43-47F2A353D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99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A0CD-1A6A-4FCB-A811-C0892FAC2A64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621E-AA98-4731-8A43-47F2A353D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195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A0CD-1A6A-4FCB-A811-C0892FAC2A64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621E-AA98-4731-8A43-47F2A353D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29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A0CD-1A6A-4FCB-A811-C0892FAC2A64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621E-AA98-4731-8A43-47F2A353D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130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A0CD-1A6A-4FCB-A811-C0892FAC2A64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621E-AA98-4731-8A43-47F2A353D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214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86C8A0CD-1A6A-4FCB-A811-C0892FAC2A64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EB4C621E-AA98-4731-8A43-47F2A353D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890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37A01-9F1F-D8CF-2859-D176759DEE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Retrieval Augmented Generation (RAG)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F7252C-B107-18FF-71F1-3CF3147F60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686925"/>
          </a:xfrm>
        </p:spPr>
        <p:txBody>
          <a:bodyPr>
            <a:normAutofit fontScale="77500" lnSpcReduction="20000"/>
          </a:bodyPr>
          <a:lstStyle/>
          <a:p>
            <a:endParaRPr lang="en-US" b="1" i="0" dirty="0">
              <a:solidFill>
                <a:srgbClr val="1F2328"/>
              </a:solidFill>
              <a:effectLst/>
              <a:latin typeface="-apple-system"/>
            </a:endParaRPr>
          </a:p>
          <a:p>
            <a:r>
              <a:rPr lang="en-US" b="1" dirty="0">
                <a:solidFill>
                  <a:schemeClr val="bg1"/>
                </a:solidFill>
                <a:latin typeface="-apple-system"/>
              </a:rPr>
              <a:t>Workshop</a:t>
            </a:r>
          </a:p>
          <a:p>
            <a:r>
              <a:rPr lang="en-US" b="1" dirty="0">
                <a:solidFill>
                  <a:schemeClr val="bg1"/>
                </a:solidFill>
                <a:latin typeface="-apple-system"/>
              </a:rPr>
              <a:t>December 2024</a:t>
            </a:r>
          </a:p>
          <a:p>
            <a:endParaRPr lang="en-US" b="1" dirty="0">
              <a:solidFill>
                <a:schemeClr val="bg1"/>
              </a:solidFill>
              <a:latin typeface="-apple-system"/>
            </a:endParaRPr>
          </a:p>
          <a:p>
            <a:r>
              <a:rPr lang="en-US" b="1" dirty="0">
                <a:solidFill>
                  <a:schemeClr val="bg1"/>
                </a:solidFill>
                <a:latin typeface="-apple-system"/>
              </a:rPr>
              <a:t>Jason Haley </a:t>
            </a:r>
          </a:p>
          <a:p>
            <a:r>
              <a:rPr lang="en-US" b="1" dirty="0">
                <a:solidFill>
                  <a:schemeClr val="bg1"/>
                </a:solidFill>
                <a:latin typeface="-apple-system"/>
              </a:rPr>
              <a:t>Independent Consultant</a:t>
            </a:r>
          </a:p>
          <a:p>
            <a:r>
              <a:rPr lang="en-US" b="1" dirty="0">
                <a:solidFill>
                  <a:schemeClr val="bg1"/>
                </a:solidFill>
                <a:latin typeface="-apple-system"/>
              </a:rPr>
              <a:t>@haleyjason</a:t>
            </a:r>
            <a:br>
              <a:rPr lang="en-US" b="1" dirty="0">
                <a:solidFill>
                  <a:schemeClr val="bg1"/>
                </a:solidFill>
                <a:latin typeface="-apple-system"/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4A3949D8-B60F-F684-8CC1-5ED0CAA95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580" y="5110454"/>
            <a:ext cx="933980" cy="93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69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79B1AF8-A94D-4E21-A2A0-7F161E1E8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10CB9E-4C45-46DB-835A-2C29CE29A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1AF0B9-E97D-4D5D-BA2D-1C0BDE3A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0513689-D00A-4D15-B8A3-AA50EC4B2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2E2787-51E5-7947-CDD5-C4FEA17D0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900" y="637563"/>
            <a:ext cx="8640201" cy="30703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Lab 3: RAG With Web Search</a:t>
            </a:r>
          </a:p>
        </p:txBody>
      </p:sp>
    </p:spTree>
    <p:extLst>
      <p:ext uri="{BB962C8B-B14F-4D97-AF65-F5344CB8AC3E}">
        <p14:creationId xmlns:p14="http://schemas.microsoft.com/office/powerpoint/2010/main" val="769890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8F546-DCAF-C0A9-4CAC-A879E241D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64" y="609600"/>
            <a:ext cx="6993914" cy="1356360"/>
          </a:xfrm>
        </p:spPr>
        <p:txBody>
          <a:bodyPr>
            <a:normAutofit/>
          </a:bodyPr>
          <a:lstStyle/>
          <a:p>
            <a:r>
              <a:rPr lang="en-US" dirty="0"/>
              <a:t>Ingestion/Indexing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D2AA1-6C8D-5177-7662-3915BA8FD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064" y="2057400"/>
            <a:ext cx="6993914" cy="4038600"/>
          </a:xfrm>
        </p:spPr>
        <p:txBody>
          <a:bodyPr>
            <a:normAutofit/>
          </a:bodyPr>
          <a:lstStyle/>
          <a:p>
            <a:r>
              <a:rPr lang="en-US" dirty="0"/>
              <a:t>Data quality is directly related to how useful your system will be</a:t>
            </a:r>
          </a:p>
          <a:p>
            <a:r>
              <a:rPr lang="en-US" dirty="0"/>
              <a:t>Are you starting with structured or unstructured data?</a:t>
            </a:r>
          </a:p>
          <a:p>
            <a:pPr lvl="1"/>
            <a:r>
              <a:rPr lang="en-US" dirty="0"/>
              <a:t>Structured – content is already in a database (relational, document </a:t>
            </a:r>
            <a:r>
              <a:rPr lang="en-US" dirty="0" err="1"/>
              <a:t>db</a:t>
            </a:r>
            <a:r>
              <a:rPr lang="en-US" dirty="0"/>
              <a:t>, graph </a:t>
            </a:r>
            <a:r>
              <a:rPr lang="en-US" dirty="0" err="1"/>
              <a:t>db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Unstructured – data is not organized, such as documents</a:t>
            </a:r>
          </a:p>
          <a:p>
            <a:r>
              <a:rPr lang="en-US" dirty="0"/>
              <a:t>How will the data be updated?</a:t>
            </a:r>
          </a:p>
          <a:p>
            <a:r>
              <a:rPr lang="en-US" dirty="0"/>
              <a:t>What metadata will be helpful in searching?</a:t>
            </a:r>
          </a:p>
        </p:txBody>
      </p:sp>
      <p:pic>
        <p:nvPicPr>
          <p:cNvPr id="7" name="Graphic 6" descr="Flowchart">
            <a:extLst>
              <a:ext uri="{FF2B5EF4-FFF2-40B4-BE49-F238E27FC236}">
                <a16:creationId xmlns:a16="http://schemas.microsoft.com/office/drawing/2014/main" id="{C2832749-A21B-5E6B-52D5-E87792923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85610" y="1860302"/>
            <a:ext cx="3135414" cy="313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747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702A8-ED92-0AFE-F1A3-3C6859C52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076D4D-6E83-7F7A-453D-C78CC7734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5151122" cy="777240"/>
          </a:xfrm>
        </p:spPr>
        <p:txBody>
          <a:bodyPr/>
          <a:lstStyle/>
          <a:p>
            <a:r>
              <a:rPr lang="en-US" dirty="0"/>
              <a:t>Represent semantically similar items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075019-E458-DC63-ABF7-DF02A32903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Vectors (arrays) of numbers</a:t>
            </a:r>
          </a:p>
          <a:p>
            <a:r>
              <a:rPr lang="en-US" dirty="0"/>
              <a:t>Common distance metrics</a:t>
            </a:r>
          </a:p>
          <a:p>
            <a:pPr lvl="1"/>
            <a:r>
              <a:rPr lang="en-US" dirty="0"/>
              <a:t>Cosine Similarity</a:t>
            </a:r>
          </a:p>
          <a:p>
            <a:pPr lvl="1"/>
            <a:r>
              <a:rPr lang="en-US" dirty="0"/>
              <a:t>Euclidean Distance</a:t>
            </a:r>
          </a:p>
          <a:p>
            <a:pPr lvl="1"/>
            <a:r>
              <a:rPr lang="en-US" dirty="0"/>
              <a:t>Dot Product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D2DC8A-9485-ED09-FBA1-92B070024D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29650" y="2001511"/>
            <a:ext cx="4754880" cy="777240"/>
          </a:xfrm>
        </p:spPr>
        <p:txBody>
          <a:bodyPr/>
          <a:lstStyle/>
          <a:p>
            <a:r>
              <a:rPr lang="en-US" dirty="0"/>
              <a:t>Types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2125EB-63FA-3501-ACFC-58AABCF0BB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27192" y="2721483"/>
            <a:ext cx="4754880" cy="3383280"/>
          </a:xfrm>
        </p:spPr>
        <p:txBody>
          <a:bodyPr/>
          <a:lstStyle/>
          <a:p>
            <a:r>
              <a:rPr lang="en-US" dirty="0"/>
              <a:t>Word embeddings</a:t>
            </a:r>
          </a:p>
          <a:p>
            <a:r>
              <a:rPr lang="en-US" dirty="0"/>
              <a:t>Sentence or document embeddings</a:t>
            </a:r>
          </a:p>
          <a:p>
            <a:r>
              <a:rPr lang="en-US" dirty="0"/>
              <a:t>Image embeddings</a:t>
            </a:r>
          </a:p>
          <a:p>
            <a:r>
              <a:rPr lang="en-US" dirty="0"/>
              <a:t>Audio and video embeddings</a:t>
            </a:r>
          </a:p>
          <a:p>
            <a:r>
              <a:rPr lang="en-US" dirty="0"/>
              <a:t>Knowledge graph embeddings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9FD947-9417-8266-2D79-E2C33C56051F}"/>
              </a:ext>
            </a:extLst>
          </p:cNvPr>
          <p:cNvSpPr txBox="1"/>
          <p:nvPr/>
        </p:nvSpPr>
        <p:spPr>
          <a:xfrm>
            <a:off x="1143000" y="5879068"/>
            <a:ext cx="843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Hugging Face Leaderboard:</a:t>
            </a:r>
            <a:r>
              <a:rPr lang="en-US" dirty="0"/>
              <a:t> https://huggingface.co/spaces/mteb/leaderboard</a:t>
            </a:r>
          </a:p>
        </p:txBody>
      </p:sp>
    </p:spTree>
    <p:extLst>
      <p:ext uri="{BB962C8B-B14F-4D97-AF65-F5344CB8AC3E}">
        <p14:creationId xmlns:p14="http://schemas.microsoft.com/office/powerpoint/2010/main" val="1073949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11EE4-2C2B-6869-D394-040CAA205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64" y="609600"/>
            <a:ext cx="6993914" cy="1356360"/>
          </a:xfrm>
        </p:spPr>
        <p:txBody>
          <a:bodyPr>
            <a:normAutofit/>
          </a:bodyPr>
          <a:lstStyle/>
          <a:p>
            <a:r>
              <a:rPr lang="en-US" dirty="0"/>
              <a:t>Vector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AF4CC-DBFE-D924-E72F-5F29ED0DE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064" y="2057400"/>
            <a:ext cx="3761697" cy="4038600"/>
          </a:xfrm>
        </p:spPr>
        <p:txBody>
          <a:bodyPr>
            <a:normAutofit/>
          </a:bodyPr>
          <a:lstStyle/>
          <a:p>
            <a:pPr marL="324612" lvl="1" defTabSz="324612">
              <a:spcAft>
                <a:spcPts val="600"/>
              </a:spcAft>
            </a:pPr>
            <a:r>
              <a:rPr lang="en-US" kern="1200" dirty="0">
                <a:latin typeface="+mn-lt"/>
                <a:ea typeface="+mn-ea"/>
                <a:cs typeface="+mn-cs"/>
              </a:rPr>
              <a:t>Azure SQL (public preview)</a:t>
            </a:r>
          </a:p>
          <a:p>
            <a:pPr marL="324612" lvl="1" defTabSz="324612">
              <a:spcAft>
                <a:spcPts val="600"/>
              </a:spcAft>
            </a:pPr>
            <a:r>
              <a:rPr lang="en-US" kern="1200" dirty="0">
                <a:latin typeface="+mn-lt"/>
                <a:ea typeface="+mn-ea"/>
                <a:cs typeface="+mn-cs"/>
              </a:rPr>
              <a:t>Azure AI Search</a:t>
            </a:r>
          </a:p>
          <a:p>
            <a:pPr marL="324612" lvl="1" defTabSz="324612">
              <a:spcAft>
                <a:spcPts val="600"/>
              </a:spcAft>
            </a:pPr>
            <a:r>
              <a:rPr lang="en-US" kern="1200" dirty="0">
                <a:latin typeface="+mn-lt"/>
                <a:ea typeface="+mn-ea"/>
                <a:cs typeface="+mn-cs"/>
              </a:rPr>
              <a:t>Cosmos DB</a:t>
            </a:r>
          </a:p>
          <a:p>
            <a:pPr marL="324612" lvl="1" defTabSz="324612">
              <a:spcAft>
                <a:spcPts val="600"/>
              </a:spcAft>
            </a:pPr>
            <a:r>
              <a:rPr lang="en-US" kern="1200" dirty="0">
                <a:latin typeface="+mn-lt"/>
                <a:ea typeface="+mn-ea"/>
                <a:cs typeface="+mn-cs"/>
              </a:rPr>
              <a:t>Pinecone</a:t>
            </a:r>
          </a:p>
          <a:p>
            <a:pPr marL="324612" lvl="1" defTabSz="324612">
              <a:spcAft>
                <a:spcPts val="600"/>
              </a:spcAft>
            </a:pPr>
            <a:r>
              <a:rPr lang="en-US" kern="1200" dirty="0">
                <a:latin typeface="+mn-lt"/>
                <a:ea typeface="+mn-ea"/>
                <a:cs typeface="+mn-cs"/>
              </a:rPr>
              <a:t>Chroma</a:t>
            </a:r>
          </a:p>
          <a:p>
            <a:pPr marL="324612" lvl="1" defTabSz="324612">
              <a:spcAft>
                <a:spcPts val="600"/>
              </a:spcAft>
            </a:pPr>
            <a:r>
              <a:rPr lang="en-US" kern="1200" dirty="0">
                <a:latin typeface="+mn-lt"/>
                <a:ea typeface="+mn-ea"/>
                <a:cs typeface="+mn-cs"/>
              </a:rPr>
              <a:t>Qdrant</a:t>
            </a:r>
          </a:p>
          <a:p>
            <a:pPr marL="324612" lvl="1" defTabSz="324612">
              <a:spcAft>
                <a:spcPts val="600"/>
              </a:spcAft>
            </a:pPr>
            <a:r>
              <a:rPr lang="en-US" kern="1200" dirty="0">
                <a:latin typeface="+mn-lt"/>
                <a:ea typeface="+mn-ea"/>
                <a:cs typeface="+mn-cs"/>
              </a:rPr>
              <a:t>Many others…</a:t>
            </a:r>
          </a:p>
          <a:p>
            <a:endParaRPr lang="en-US" dirty="0"/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0758483C-42B7-4AA1-C529-AE7ADA722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85610" y="1860302"/>
            <a:ext cx="3135414" cy="313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427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E8DBDA3-652C-4F87-B53B-7F73AC8F4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1999" cy="6857999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187232-3845-418F-A17C-C138F01D9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55058" cy="6858000"/>
          </a:xfrm>
          <a:prstGeom prst="rect">
            <a:avLst/>
          </a:prstGeom>
          <a:solidFill>
            <a:schemeClr val="accent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21152E-F1E5-22CE-80DC-7722DF364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009" y="873457"/>
            <a:ext cx="3273042" cy="5222543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Chunking and Its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BF3DC-D964-F202-5E63-02D601B57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081" y="873457"/>
            <a:ext cx="6020790" cy="5222543"/>
          </a:xfrm>
        </p:spPr>
        <p:txBody>
          <a:bodyPr anchor="ctr">
            <a:normAutofit/>
          </a:bodyPr>
          <a:lstStyle/>
          <a:p>
            <a:r>
              <a:rPr lang="en-US" sz="2000" dirty="0"/>
              <a:t>Process of breaking something up into smaller parts (</a:t>
            </a:r>
            <a:r>
              <a:rPr lang="en-US" sz="2000" dirty="0" err="1"/>
              <a:t>ie</a:t>
            </a:r>
            <a:r>
              <a:rPr lang="en-US" sz="2000" dirty="0"/>
              <a:t>. files or text)</a:t>
            </a:r>
          </a:p>
          <a:p>
            <a:r>
              <a:rPr lang="en-US" sz="2000" dirty="0"/>
              <a:t>Keep mind: Embeddings encode a meaning for a given chunk of text</a:t>
            </a:r>
          </a:p>
          <a:p>
            <a:r>
              <a:rPr lang="en-US" sz="2000" dirty="0"/>
              <a:t>What does that mean for blocks of text?</a:t>
            </a:r>
          </a:p>
          <a:p>
            <a:pPr lvl="1"/>
            <a:r>
              <a:rPr lang="en-US" dirty="0"/>
              <a:t>Character count</a:t>
            </a:r>
          </a:p>
          <a:p>
            <a:pPr lvl="2"/>
            <a:r>
              <a:rPr lang="en-US" sz="2000" dirty="0"/>
              <a:t>Overlap (10 – 20 %)</a:t>
            </a:r>
          </a:p>
          <a:p>
            <a:pPr lvl="1"/>
            <a:r>
              <a:rPr lang="en-US" dirty="0"/>
              <a:t>Paragraphs</a:t>
            </a:r>
          </a:p>
          <a:p>
            <a:pPr lvl="1"/>
            <a:r>
              <a:rPr lang="en-US" dirty="0"/>
              <a:t>Pages</a:t>
            </a:r>
          </a:p>
          <a:p>
            <a:pPr lvl="1"/>
            <a:r>
              <a:rPr lang="en-US" dirty="0"/>
              <a:t>Other</a:t>
            </a:r>
          </a:p>
          <a:p>
            <a:r>
              <a:rPr lang="en-US" sz="2000" dirty="0"/>
              <a:t>What about tables of text?</a:t>
            </a:r>
          </a:p>
          <a:p>
            <a:r>
              <a:rPr lang="en-US" sz="2000" dirty="0"/>
              <a:t>What about images or charts?</a:t>
            </a:r>
          </a:p>
        </p:txBody>
      </p:sp>
    </p:spTree>
    <p:extLst>
      <p:ext uri="{BB962C8B-B14F-4D97-AF65-F5344CB8AC3E}">
        <p14:creationId xmlns:p14="http://schemas.microsoft.com/office/powerpoint/2010/main" val="3340052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BBECA4-4E5A-17F8-B44A-3ACE4456E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24" y="278859"/>
            <a:ext cx="10899228" cy="58577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77852B-ACE9-0A8D-459B-747E84566FF2}"/>
              </a:ext>
            </a:extLst>
          </p:cNvPr>
          <p:cNvSpPr txBox="1"/>
          <p:nvPr/>
        </p:nvSpPr>
        <p:spPr>
          <a:xfrm>
            <a:off x="557048" y="6138041"/>
            <a:ext cx="11309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RAG: from dumb implementation to serious results by Guillaume </a:t>
            </a:r>
            <a:r>
              <a:rPr lang="en-US" b="1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Laforge</a:t>
            </a:r>
            <a:r>
              <a:rPr lang="en-US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            https://bit.ly/3ZHhcPK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147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27B4AE-9627-658D-148B-FE0BBB8AD2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3831" y="275847"/>
            <a:ext cx="10423465" cy="591159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2F067-FC15-13F3-9F3F-1828147A5289}"/>
              </a:ext>
            </a:extLst>
          </p:cNvPr>
          <p:cNvSpPr txBox="1"/>
          <p:nvPr/>
        </p:nvSpPr>
        <p:spPr>
          <a:xfrm>
            <a:off x="1240221" y="6187440"/>
            <a:ext cx="8923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https://en.wikipedia.org/wiki/Berlin</a:t>
            </a:r>
          </a:p>
        </p:txBody>
      </p:sp>
    </p:spTree>
    <p:extLst>
      <p:ext uri="{BB962C8B-B14F-4D97-AF65-F5344CB8AC3E}">
        <p14:creationId xmlns:p14="http://schemas.microsoft.com/office/powerpoint/2010/main" val="2882692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F864D-6EE1-327C-684B-92923B327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BD01CF-C3C2-07D4-799C-69EFA33A4365}"/>
              </a:ext>
            </a:extLst>
          </p:cNvPr>
          <p:cNvSpPr txBox="1"/>
          <p:nvPr/>
        </p:nvSpPr>
        <p:spPr>
          <a:xfrm>
            <a:off x="557048" y="6138041"/>
            <a:ext cx="11309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RAG: from dumb implementation to serious results by Guillaume </a:t>
            </a:r>
            <a:r>
              <a:rPr lang="en-US" b="1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Laforge</a:t>
            </a:r>
            <a:r>
              <a:rPr lang="en-US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            https://bit.ly/3ZHhcPK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EB0246-DFE5-B9A1-D962-CA7D48617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98" y="315310"/>
            <a:ext cx="10768994" cy="582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97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FD3E9-B74D-B9B8-AD65-389F6BBA4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610A9D-99F1-B21C-45FF-EA0C1C243B94}"/>
              </a:ext>
            </a:extLst>
          </p:cNvPr>
          <p:cNvSpPr txBox="1"/>
          <p:nvPr/>
        </p:nvSpPr>
        <p:spPr>
          <a:xfrm>
            <a:off x="557048" y="6138041"/>
            <a:ext cx="11309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RAG: from dumb implementation to serious results by Guillaume </a:t>
            </a:r>
            <a:r>
              <a:rPr lang="en-US" b="1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Laforge</a:t>
            </a:r>
            <a:r>
              <a:rPr lang="en-US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            https://bit.ly/3ZHhcPK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2F30D6-5171-20C6-4147-2B4F44D30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40" y="319131"/>
            <a:ext cx="10741573" cy="576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93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0A51F-D399-2D18-15B1-C281A50F8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6EBCE6-9A33-0EEF-5AD7-D1A0788DE9ED}"/>
              </a:ext>
            </a:extLst>
          </p:cNvPr>
          <p:cNvSpPr txBox="1"/>
          <p:nvPr/>
        </p:nvSpPr>
        <p:spPr>
          <a:xfrm>
            <a:off x="557048" y="6138041"/>
            <a:ext cx="11309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RAG: from dumb implementation to serious results by Guillaume </a:t>
            </a:r>
            <a:r>
              <a:rPr lang="en-US" b="1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Laforge</a:t>
            </a:r>
            <a:r>
              <a:rPr lang="en-US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            https://bit.ly/3ZHhcPK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6C99B3-4FBA-BB4D-683F-D38CF8CEF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97" y="355853"/>
            <a:ext cx="10795614" cy="574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14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E8DBDA3-652C-4F87-B53B-7F73AC8F4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1999" cy="6857999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187232-3845-418F-A17C-C138F01D9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55058" cy="6858000"/>
          </a:xfrm>
          <a:prstGeom prst="rect">
            <a:avLst/>
          </a:prstGeom>
          <a:solidFill>
            <a:schemeClr val="accent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0C33B9-4C00-303B-8AFA-9B2216560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009" y="873457"/>
            <a:ext cx="3273042" cy="5222543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Questions for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CD499-D5CE-C499-4A8A-7C3B18D4B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081" y="873457"/>
            <a:ext cx="6020790" cy="5222543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Do you know what Retrieval Augmented Generation (RAG) is?</a:t>
            </a:r>
          </a:p>
          <a:p>
            <a:r>
              <a:rPr lang="en-US" sz="2000">
                <a:solidFill>
                  <a:schemeClr val="tx1"/>
                </a:solidFill>
              </a:rPr>
              <a:t>Have you used a RAG application yet?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BTW: ChatGPT does a good job with RAG these days</a:t>
            </a:r>
          </a:p>
          <a:p>
            <a:r>
              <a:rPr lang="en-US" sz="2000">
                <a:solidFill>
                  <a:schemeClr val="tx1"/>
                </a:solidFill>
              </a:rPr>
              <a:t>How about built one?</a:t>
            </a:r>
          </a:p>
          <a:p>
            <a:r>
              <a:rPr lang="en-US" sz="2000">
                <a:solidFill>
                  <a:schemeClr val="tx1"/>
                </a:solidFill>
              </a:rPr>
              <a:t>How many people have used Azure SQL?</a:t>
            </a:r>
          </a:p>
        </p:txBody>
      </p:sp>
    </p:spTree>
    <p:extLst>
      <p:ext uri="{BB962C8B-B14F-4D97-AF65-F5344CB8AC3E}">
        <p14:creationId xmlns:p14="http://schemas.microsoft.com/office/powerpoint/2010/main" val="1289583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342AD-9759-2B25-CA4C-34674EBA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528" y="0"/>
            <a:ext cx="9875520" cy="1356360"/>
          </a:xfrm>
        </p:spPr>
        <p:txBody>
          <a:bodyPr/>
          <a:lstStyle/>
          <a:p>
            <a:r>
              <a:rPr lang="en-US" dirty="0"/>
              <a:t>Challenges – not all questions are easy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A469206-3539-6D75-CF73-C513CD2476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0510442"/>
              </p:ext>
            </p:extLst>
          </p:nvPr>
        </p:nvGraphicFramePr>
        <p:xfrm>
          <a:off x="1032387" y="1041400"/>
          <a:ext cx="9872661" cy="505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3219">
                  <a:extLst>
                    <a:ext uri="{9D8B030D-6E8A-4147-A177-3AD203B41FA5}">
                      <a16:colId xmlns:a16="http://schemas.microsoft.com/office/drawing/2014/main" val="262928859"/>
                    </a:ext>
                  </a:extLst>
                </a:gridCol>
                <a:gridCol w="3259394">
                  <a:extLst>
                    <a:ext uri="{9D8B030D-6E8A-4147-A177-3AD203B41FA5}">
                      <a16:colId xmlns:a16="http://schemas.microsoft.com/office/drawing/2014/main" val="2738154067"/>
                    </a:ext>
                  </a:extLst>
                </a:gridCol>
                <a:gridCol w="5190048">
                  <a:extLst>
                    <a:ext uri="{9D8B030D-6E8A-4147-A177-3AD203B41FA5}">
                      <a16:colId xmlns:a16="http://schemas.microsoft.com/office/drawing/2014/main" val="3259869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7857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Yes/No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Answer is Yes or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Has Lady Gaga ever made a song with Ariana Grande?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79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Comparative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Compare 2 objects on an 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 Mont Blanc taller than Mount Rainier?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658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Simple 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Where was Michael Phelps born?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380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Must fulfill 2 or more conditions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Which movie was directed by Denis Villeneuve and stars Timothee Chalamet?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961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Ordinal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Based on item in ordered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Who was the last Ptolemaic ruler of Egypt?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53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Answer required counting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How many astronauts have been elected to Congress?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946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Difference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Question with a negation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Which Mario Kart game did Yoshi not appear in?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943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Superlative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Max/Min of an 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Who was the youngest tribute in the Hunger Games?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544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Multi-hop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Requires 2 or more steps to answer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Who was the quarterback of the team that won Super Bowl 50?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73598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2797DB3-454A-0CAA-B2FA-C9C2D019F550}"/>
              </a:ext>
            </a:extLst>
          </p:cNvPr>
          <p:cNvSpPr txBox="1"/>
          <p:nvPr/>
        </p:nvSpPr>
        <p:spPr>
          <a:xfrm>
            <a:off x="907026" y="6096000"/>
            <a:ext cx="1061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https://github.com/amazon-science/mintaka</a:t>
            </a:r>
          </a:p>
        </p:txBody>
      </p:sp>
    </p:spTree>
    <p:extLst>
      <p:ext uri="{BB962C8B-B14F-4D97-AF65-F5344CB8AC3E}">
        <p14:creationId xmlns:p14="http://schemas.microsoft.com/office/powerpoint/2010/main" val="2647426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DE6CE4-851A-548D-EA38-6955083E979B}"/>
              </a:ext>
            </a:extLst>
          </p:cNvPr>
          <p:cNvSpPr txBox="1"/>
          <p:nvPr/>
        </p:nvSpPr>
        <p:spPr>
          <a:xfrm>
            <a:off x="998179" y="6232627"/>
            <a:ext cx="10305370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 RAG Pain Points and Proposed Solutions, </a:t>
            </a:r>
            <a:r>
              <a:rPr lang="en-US" dirty="0" err="1"/>
              <a:t>Wenqi</a:t>
            </a:r>
            <a:r>
              <a:rPr lang="en-US" dirty="0"/>
              <a:t> Glantz                      https://bit.ly/3CRASHG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51FE22-7BAB-5DE6-ABD5-098F9A2E5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58" y="250723"/>
            <a:ext cx="10305370" cy="593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77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79B1AF8-A94D-4E21-A2A0-7F161E1E8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10CB9E-4C45-46DB-835A-2C29CE29A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1AF0B9-E97D-4D5D-BA2D-1C0BDE3A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0513689-D00A-4D15-B8A3-AA50EC4B2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C69050-2A11-95BD-2E2F-8697916F0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359" y="1190628"/>
            <a:ext cx="8640201" cy="30703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Lab 4: RAG with PDF</a:t>
            </a:r>
            <a:br>
              <a:rPr lang="en-US" sz="4000" b="1" dirty="0">
                <a:solidFill>
                  <a:schemeClr val="tx1"/>
                </a:solidFill>
              </a:rPr>
            </a:br>
            <a:br>
              <a:rPr lang="en-US" sz="4000" b="1" dirty="0">
                <a:solidFill>
                  <a:schemeClr val="tx1"/>
                </a:solidFill>
              </a:rPr>
            </a:br>
            <a:r>
              <a:rPr lang="en-US" sz="4000" b="1" dirty="0">
                <a:solidFill>
                  <a:schemeClr val="tx1"/>
                </a:solidFill>
              </a:rPr>
              <a:t>Lab 5: Combine Web and PDF</a:t>
            </a:r>
          </a:p>
        </p:txBody>
      </p:sp>
    </p:spTree>
    <p:extLst>
      <p:ext uri="{BB962C8B-B14F-4D97-AF65-F5344CB8AC3E}">
        <p14:creationId xmlns:p14="http://schemas.microsoft.com/office/powerpoint/2010/main" val="656091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CEC12-8D2F-13A0-7887-E4BF83779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r>
              <a:rPr lang="en-US"/>
              <a:t>Phases of LLM Usage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523508B0-07F6-FE84-4424-A12F0803ED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5508241"/>
              </p:ext>
            </p:extLst>
          </p:nvPr>
        </p:nvGraphicFramePr>
        <p:xfrm>
          <a:off x="1143000" y="2298530"/>
          <a:ext cx="9872663" cy="3797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4237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BB1E3-8E5F-014A-4675-B6D6247C0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5" y="609599"/>
            <a:ext cx="3364378" cy="5606143"/>
          </a:xfrm>
        </p:spPr>
        <p:txBody>
          <a:bodyPr>
            <a:normAutofit/>
          </a:bodyPr>
          <a:lstStyle/>
          <a:p>
            <a:r>
              <a:rPr lang="en-US" sz="4800" dirty="0"/>
              <a:t>Using LLMs in an Application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8AE8E21A-D722-C571-2B94-2D0A21315E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8054634"/>
              </p:ext>
            </p:extLst>
          </p:nvPr>
        </p:nvGraphicFramePr>
        <p:xfrm>
          <a:off x="4545013" y="1199858"/>
          <a:ext cx="6451943" cy="4467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412F6BE-10FB-8883-D6FA-8DF42E9D890F}"/>
              </a:ext>
            </a:extLst>
          </p:cNvPr>
          <p:cNvSpPr txBox="1"/>
          <p:nvPr/>
        </p:nvSpPr>
        <p:spPr>
          <a:xfrm>
            <a:off x="4545013" y="5409649"/>
            <a:ext cx="6268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dirty="0"/>
              <a:t>Other ways LLMs are used:</a:t>
            </a:r>
            <a:endParaRPr lang="en-US" dirty="0"/>
          </a:p>
          <a:p>
            <a:pPr lvl="0"/>
            <a:r>
              <a:rPr lang="en-US" dirty="0"/>
              <a:t>Data generation, summarization, classification, writing drafts, and many more!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006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49A41-E92D-B617-4C23-2C1ED0931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Retrieval Augmented Generation Pattern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26C17E6-11CB-9AD4-E34B-D4BBC0060CD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3000" y="2057400"/>
          <a:ext cx="9872871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1450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D2E6B-9890-BAC3-D374-1E60934C8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5" y="609599"/>
            <a:ext cx="3364378" cy="5606143"/>
          </a:xfrm>
        </p:spPr>
        <p:txBody>
          <a:bodyPr>
            <a:normAutofit/>
          </a:bodyPr>
          <a:lstStyle/>
          <a:p>
            <a:r>
              <a:rPr lang="en-US" sz="4800"/>
              <a:t>Use Cases for RAG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753BA9B-5CDF-D8BB-807B-8FD5724A5C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3633336"/>
              </p:ext>
            </p:extLst>
          </p:nvPr>
        </p:nvGraphicFramePr>
        <p:xfrm>
          <a:off x="4545013" y="1199858"/>
          <a:ext cx="6451943" cy="4467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9643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34C8D4-2D17-9BFE-F97F-6A8663AA3BDF}"/>
              </a:ext>
            </a:extLst>
          </p:cNvPr>
          <p:cNvSpPr/>
          <p:nvPr/>
        </p:nvSpPr>
        <p:spPr>
          <a:xfrm>
            <a:off x="409960" y="4346646"/>
            <a:ext cx="1478509" cy="13683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FA7CEA-1B64-C01F-0946-04A513FFB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3546"/>
          </a:xfrm>
        </p:spPr>
        <p:txBody>
          <a:bodyPr>
            <a:normAutofit/>
          </a:bodyPr>
          <a:lstStyle/>
          <a:p>
            <a:r>
              <a:rPr lang="en-US" dirty="0"/>
              <a:t>RAG Application System Flow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8B7F513-A72A-9935-74D3-6ED1E29A4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300" y="2082049"/>
            <a:ext cx="805561" cy="8055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100D3C-8907-4E83-D39F-8E065A69CB1A}"/>
              </a:ext>
            </a:extLst>
          </p:cNvPr>
          <p:cNvSpPr txBox="1"/>
          <p:nvPr/>
        </p:nvSpPr>
        <p:spPr>
          <a:xfrm>
            <a:off x="351023" y="1447444"/>
            <a:ext cx="1630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User query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BFDB12F-D8D2-63BC-B4BE-B7D7D675D4A0}"/>
              </a:ext>
            </a:extLst>
          </p:cNvPr>
          <p:cNvSpPr/>
          <p:nvPr/>
        </p:nvSpPr>
        <p:spPr>
          <a:xfrm>
            <a:off x="6193250" y="1920050"/>
            <a:ext cx="2064174" cy="3417869"/>
          </a:xfrm>
          <a:prstGeom prst="roundRect">
            <a:avLst/>
          </a:prstGeom>
          <a:solidFill>
            <a:srgbClr val="0F9ED5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87DEFB-4D43-B8BE-6A15-F4730DF8BDF6}"/>
              </a:ext>
            </a:extLst>
          </p:cNvPr>
          <p:cNvSpPr txBox="1"/>
          <p:nvPr/>
        </p:nvSpPr>
        <p:spPr>
          <a:xfrm>
            <a:off x="6241099" y="2166522"/>
            <a:ext cx="1958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System Prompt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5B406C-4552-A4B1-45A0-BF94FB83C9DD}"/>
              </a:ext>
            </a:extLst>
          </p:cNvPr>
          <p:cNvSpPr txBox="1"/>
          <p:nvPr/>
        </p:nvSpPr>
        <p:spPr>
          <a:xfrm>
            <a:off x="6328723" y="3826688"/>
            <a:ext cx="1841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Context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662988-B95D-A923-5014-8EE86FCA2F3C}"/>
              </a:ext>
            </a:extLst>
          </p:cNvPr>
          <p:cNvSpPr txBox="1"/>
          <p:nvPr/>
        </p:nvSpPr>
        <p:spPr>
          <a:xfrm>
            <a:off x="6302296" y="2737777"/>
            <a:ext cx="1858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User Prompt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3632316-FEF2-B0EB-4682-A36C88763205}"/>
              </a:ext>
            </a:extLst>
          </p:cNvPr>
          <p:cNvSpPr/>
          <p:nvPr/>
        </p:nvSpPr>
        <p:spPr>
          <a:xfrm>
            <a:off x="6300201" y="2694906"/>
            <a:ext cx="1860279" cy="469961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7CD444-D552-88D5-DEBF-F04E8ABBB80D}"/>
              </a:ext>
            </a:extLst>
          </p:cNvPr>
          <p:cNvSpPr/>
          <p:nvPr/>
        </p:nvSpPr>
        <p:spPr>
          <a:xfrm>
            <a:off x="6304677" y="3313801"/>
            <a:ext cx="1860280" cy="1695346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361E27-E458-5184-68DD-B69A877AB03E}"/>
              </a:ext>
            </a:extLst>
          </p:cNvPr>
          <p:cNvSpPr/>
          <p:nvPr/>
        </p:nvSpPr>
        <p:spPr>
          <a:xfrm>
            <a:off x="6298491" y="2117852"/>
            <a:ext cx="1860279" cy="469961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CD2E82B-6064-A34C-BA4A-C88BCB519F92}"/>
              </a:ext>
            </a:extLst>
          </p:cNvPr>
          <p:cNvGrpSpPr/>
          <p:nvPr/>
        </p:nvGrpSpPr>
        <p:grpSpPr>
          <a:xfrm>
            <a:off x="9512820" y="2076712"/>
            <a:ext cx="1266911" cy="1004964"/>
            <a:chOff x="8014150" y="4516451"/>
            <a:chExt cx="1266911" cy="1004964"/>
          </a:xfrm>
        </p:grpSpPr>
        <p:pic>
          <p:nvPicPr>
            <p:cNvPr id="23" name="Picture 4" descr="openai&quot; Icon - Download for free – Iconduck">
              <a:extLst>
                <a:ext uri="{FF2B5EF4-FFF2-40B4-BE49-F238E27FC236}">
                  <a16:creationId xmlns:a16="http://schemas.microsoft.com/office/drawing/2014/main" id="{DF22829D-B8F4-1782-5154-07290FA2D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6796" y="4516451"/>
              <a:ext cx="601621" cy="609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FB0B366-37CC-F3A3-EEAF-D07E55902785}"/>
                </a:ext>
              </a:extLst>
            </p:cNvPr>
            <p:cNvSpPr txBox="1"/>
            <p:nvPr/>
          </p:nvSpPr>
          <p:spPr>
            <a:xfrm>
              <a:off x="8014150" y="5121305"/>
              <a:ext cx="12669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OpenAI</a:t>
              </a:r>
            </a:p>
          </p:txBody>
        </p:sp>
      </p:grpSp>
      <p:pic>
        <p:nvPicPr>
          <p:cNvPr id="25" name="グラフィックス 10">
            <a:extLst>
              <a:ext uri="{FF2B5EF4-FFF2-40B4-BE49-F238E27FC236}">
                <a16:creationId xmlns:a16="http://schemas.microsoft.com/office/drawing/2014/main" id="{D662BC8C-8317-E767-A2C6-7E6AA6E733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46981" y="3910210"/>
            <a:ext cx="803048" cy="803048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CBBD1A5A-8D34-CAFB-DFF2-B5DD92B4F0BF}"/>
              </a:ext>
            </a:extLst>
          </p:cNvPr>
          <p:cNvGrpSpPr/>
          <p:nvPr/>
        </p:nvGrpSpPr>
        <p:grpSpPr>
          <a:xfrm>
            <a:off x="3010939" y="5112214"/>
            <a:ext cx="1675131" cy="821263"/>
            <a:chOff x="684141" y="4917585"/>
            <a:chExt cx="1675131" cy="821263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3A4B2019-C765-ECD6-F656-EA61657EE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84141" y="4917585"/>
              <a:ext cx="750141" cy="750141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C81AE1D-4287-9F85-0E38-A74C465C9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09131" y="4988707"/>
              <a:ext cx="750141" cy="750141"/>
            </a:xfrm>
            <a:prstGeom prst="rect">
              <a:avLst/>
            </a:prstGeom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648CC945-53C4-A4FD-6FDB-C6E57030B63E}"/>
              </a:ext>
            </a:extLst>
          </p:cNvPr>
          <p:cNvSpPr/>
          <p:nvPr/>
        </p:nvSpPr>
        <p:spPr>
          <a:xfrm>
            <a:off x="2659493" y="3291794"/>
            <a:ext cx="2373384" cy="2777171"/>
          </a:xfrm>
          <a:prstGeom prst="rect">
            <a:avLst/>
          </a:prstGeom>
          <a:noFill/>
          <a:ln w="317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4BB464-C2E4-3340-5599-13992F9FE9AE}"/>
              </a:ext>
            </a:extLst>
          </p:cNvPr>
          <p:cNvSpPr txBox="1"/>
          <p:nvPr/>
        </p:nvSpPr>
        <p:spPr>
          <a:xfrm>
            <a:off x="5966016" y="1452161"/>
            <a:ext cx="2429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Augmented Prompt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6F05CE87-8F75-960D-CFA4-6003C112B5EB}"/>
              </a:ext>
            </a:extLst>
          </p:cNvPr>
          <p:cNvSpPr/>
          <p:nvPr/>
        </p:nvSpPr>
        <p:spPr>
          <a:xfrm>
            <a:off x="1694967" y="2204830"/>
            <a:ext cx="940882" cy="36949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2485F23C-B119-9BDA-606E-866F28B920AB}"/>
              </a:ext>
            </a:extLst>
          </p:cNvPr>
          <p:cNvSpPr/>
          <p:nvPr/>
        </p:nvSpPr>
        <p:spPr>
          <a:xfrm>
            <a:off x="8649283" y="2204830"/>
            <a:ext cx="940882" cy="36949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6F6033-DCD3-486D-CD3D-A743440A7595}"/>
              </a:ext>
            </a:extLst>
          </p:cNvPr>
          <p:cNvSpPr txBox="1"/>
          <p:nvPr/>
        </p:nvSpPr>
        <p:spPr>
          <a:xfrm>
            <a:off x="2495284" y="3313800"/>
            <a:ext cx="268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Data sources</a:t>
            </a:r>
            <a:br>
              <a:rPr lang="en-US" sz="2000" b="1" dirty="0"/>
            </a:br>
            <a:endParaRPr lang="en-US" sz="2000" b="1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60A8B472-8DC9-8012-5B4C-26886262AA3E}"/>
              </a:ext>
            </a:extLst>
          </p:cNvPr>
          <p:cNvSpPr/>
          <p:nvPr/>
        </p:nvSpPr>
        <p:spPr>
          <a:xfrm rot="20812927">
            <a:off x="4897377" y="4323868"/>
            <a:ext cx="1753876" cy="531661"/>
          </a:xfrm>
          <a:prstGeom prst="rightArrow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peech Bubble: Oval 37">
            <a:extLst>
              <a:ext uri="{FF2B5EF4-FFF2-40B4-BE49-F238E27FC236}">
                <a16:creationId xmlns:a16="http://schemas.microsoft.com/office/drawing/2014/main" id="{C51FD191-37D8-61F4-7D30-FB91715387BB}"/>
              </a:ext>
            </a:extLst>
          </p:cNvPr>
          <p:cNvSpPr/>
          <p:nvPr/>
        </p:nvSpPr>
        <p:spPr>
          <a:xfrm>
            <a:off x="9631769" y="1031700"/>
            <a:ext cx="1970739" cy="888350"/>
          </a:xfrm>
          <a:prstGeom prst="wedgeEllipseCallou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Answer</a:t>
            </a:r>
            <a:endParaRPr 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0EBBEC-BACB-B918-D5DD-B004E1D15F97}"/>
              </a:ext>
            </a:extLst>
          </p:cNvPr>
          <p:cNvSpPr txBox="1"/>
          <p:nvPr/>
        </p:nvSpPr>
        <p:spPr>
          <a:xfrm>
            <a:off x="407739" y="3706665"/>
            <a:ext cx="1492434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highlight>
                  <a:srgbClr val="000000"/>
                </a:highlight>
              </a:rPr>
              <a:t>Ingestion</a:t>
            </a:r>
            <a:br>
              <a:rPr lang="en-US" sz="1800" b="1" dirty="0">
                <a:solidFill>
                  <a:schemeClr val="bg1"/>
                </a:solidFill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bg1"/>
                </a:solidFill>
                <a:highlight>
                  <a:srgbClr val="000000"/>
                </a:highlight>
              </a:rPr>
              <a:t>System </a:t>
            </a:r>
            <a:endParaRPr lang="en-US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EBBB894-ADC3-7FAF-CD36-D362FB69598E}"/>
              </a:ext>
            </a:extLst>
          </p:cNvPr>
          <p:cNvSpPr/>
          <p:nvPr/>
        </p:nvSpPr>
        <p:spPr>
          <a:xfrm>
            <a:off x="1705508" y="4758713"/>
            <a:ext cx="940882" cy="36949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AD69E99-2B00-C409-A661-278735A1FE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3450" y="4588912"/>
            <a:ext cx="805561" cy="8055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79F12A6-A41B-6219-4765-59C34E388AA5}"/>
              </a:ext>
            </a:extLst>
          </p:cNvPr>
          <p:cNvSpPr/>
          <p:nvPr/>
        </p:nvSpPr>
        <p:spPr>
          <a:xfrm>
            <a:off x="2646391" y="1920050"/>
            <a:ext cx="2373384" cy="13683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F459D3-299D-4342-7142-8D7A5E57D044}"/>
              </a:ext>
            </a:extLst>
          </p:cNvPr>
          <p:cNvSpPr txBox="1"/>
          <p:nvPr/>
        </p:nvSpPr>
        <p:spPr>
          <a:xfrm>
            <a:off x="2641896" y="1280069"/>
            <a:ext cx="2397117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highlight>
                  <a:srgbClr val="000000"/>
                </a:highlight>
              </a:rPr>
              <a:t>Retrieval</a:t>
            </a:r>
            <a:br>
              <a:rPr lang="en-US" sz="1800" b="1" dirty="0">
                <a:solidFill>
                  <a:schemeClr val="bg1"/>
                </a:solidFill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bg1"/>
                </a:solidFill>
                <a:highlight>
                  <a:srgbClr val="000000"/>
                </a:highlight>
              </a:rPr>
              <a:t>System </a:t>
            </a:r>
            <a:endParaRPr lang="en-US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84BC83A-190C-9CDF-BFB8-D0318F2498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30302" y="2197441"/>
            <a:ext cx="805561" cy="805561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027FE394-5FCE-630B-F73D-35D76A0C4216}"/>
              </a:ext>
            </a:extLst>
          </p:cNvPr>
          <p:cNvSpPr/>
          <p:nvPr/>
        </p:nvSpPr>
        <p:spPr>
          <a:xfrm>
            <a:off x="4793226" y="2204830"/>
            <a:ext cx="1535497" cy="36949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39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12781-401B-F1FE-9507-F9C9A000C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 dirty="0"/>
              <a:t>Retrieval System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DA298C8-589D-E9EC-3F56-0D6568C982A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3000" y="2057400"/>
          <a:ext cx="9872663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89909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23ECB-04F4-434A-673F-48A22AF02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Types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3E573C5-0ED2-B312-67AD-3B79051B9C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6907977"/>
              </p:ext>
            </p:extLst>
          </p:nvPr>
        </p:nvGraphicFramePr>
        <p:xfrm>
          <a:off x="1143000" y="2057400"/>
          <a:ext cx="9872663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21881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590</TotalTime>
  <Words>1296</Words>
  <Application>Microsoft Office PowerPoint</Application>
  <PresentationFormat>Widescreen</PresentationFormat>
  <Paragraphs>189</Paragraphs>
  <Slides>22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-apple-system</vt:lpstr>
      <vt:lpstr>Aptos</vt:lpstr>
      <vt:lpstr>Arial</vt:lpstr>
      <vt:lpstr>Corbel</vt:lpstr>
      <vt:lpstr>Roboto</vt:lpstr>
      <vt:lpstr>Wingdings</vt:lpstr>
      <vt:lpstr>Basis</vt:lpstr>
      <vt:lpstr>Retrieval Augmented Generation (RAG)</vt:lpstr>
      <vt:lpstr>Questions for you</vt:lpstr>
      <vt:lpstr>Phases of LLM Usage</vt:lpstr>
      <vt:lpstr>Using LLMs in an Application</vt:lpstr>
      <vt:lpstr>Retrieval Augmented Generation Pattern</vt:lpstr>
      <vt:lpstr>Use Cases for RAG</vt:lpstr>
      <vt:lpstr>RAG Application System Flow</vt:lpstr>
      <vt:lpstr>Retrieval System</vt:lpstr>
      <vt:lpstr>Searching Types</vt:lpstr>
      <vt:lpstr>Lab 3: RAG With Web Search</vt:lpstr>
      <vt:lpstr>Ingestion/Indexing System</vt:lpstr>
      <vt:lpstr>Embeddings</vt:lpstr>
      <vt:lpstr>Vector Databases</vt:lpstr>
      <vt:lpstr>Chunking and Its Challenges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 – not all questions are easy</vt:lpstr>
      <vt:lpstr>PowerPoint Presentation</vt:lpstr>
      <vt:lpstr>Lab 4: RAG with PDF  Lab 5: Combine Web and PDF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Jason Haley</dc:creator>
  <cp:lastModifiedBy>Jason Haley</cp:lastModifiedBy>
  <cp:revision>14</cp:revision>
  <dcterms:created xsi:type="dcterms:W3CDTF">2024-12-03T16:08:51Z</dcterms:created>
  <dcterms:modified xsi:type="dcterms:W3CDTF">2024-12-06T10:30:28Z</dcterms:modified>
</cp:coreProperties>
</file>